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7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24431E5F-861B-44DD-85A5-9BA1F6EAB3A0}"/>
    <pc:docChg chg="addSld modSld">
      <pc:chgData name="Danny Young" userId="cb0f4ce2-eb4f-479e-8e8f-3beb257e632f" providerId="ADAL" clId="{24431E5F-861B-44DD-85A5-9BA1F6EAB3A0}" dt="2018-02-09T22:41:04.812" v="0"/>
      <pc:docMkLst>
        <pc:docMk/>
      </pc:docMkLst>
      <pc:sldChg chg="add">
        <pc:chgData name="Danny Young" userId="cb0f4ce2-eb4f-479e-8e8f-3beb257e632f" providerId="ADAL" clId="{24431E5F-861B-44DD-85A5-9BA1F6EAB3A0}" dt="2018-02-09T22:41:04.812" v="0"/>
        <pc:sldMkLst>
          <pc:docMk/>
          <pc:sldMk cId="3678802646" sldId="272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wmf"/><Relationship Id="rId13" Type="http://schemas.openxmlformats.org/officeDocument/2006/relationships/image" Target="../media/image149.wmf"/><Relationship Id="rId3" Type="http://schemas.openxmlformats.org/officeDocument/2006/relationships/image" Target="../media/image139.wmf"/><Relationship Id="rId7" Type="http://schemas.openxmlformats.org/officeDocument/2006/relationships/image" Target="../media/image143.wmf"/><Relationship Id="rId12" Type="http://schemas.openxmlformats.org/officeDocument/2006/relationships/image" Target="../media/image148.wmf"/><Relationship Id="rId2" Type="http://schemas.openxmlformats.org/officeDocument/2006/relationships/image" Target="../media/image138.wmf"/><Relationship Id="rId1" Type="http://schemas.openxmlformats.org/officeDocument/2006/relationships/image" Target="../media/image137.wmf"/><Relationship Id="rId6" Type="http://schemas.openxmlformats.org/officeDocument/2006/relationships/image" Target="../media/image142.wmf"/><Relationship Id="rId11" Type="http://schemas.openxmlformats.org/officeDocument/2006/relationships/image" Target="../media/image147.wmf"/><Relationship Id="rId5" Type="http://schemas.openxmlformats.org/officeDocument/2006/relationships/image" Target="../media/image141.wmf"/><Relationship Id="rId10" Type="http://schemas.openxmlformats.org/officeDocument/2006/relationships/image" Target="../media/image146.wmf"/><Relationship Id="rId4" Type="http://schemas.openxmlformats.org/officeDocument/2006/relationships/image" Target="../media/image140.wmf"/><Relationship Id="rId9" Type="http://schemas.openxmlformats.org/officeDocument/2006/relationships/image" Target="../media/image145.wmf"/><Relationship Id="rId14" Type="http://schemas.openxmlformats.org/officeDocument/2006/relationships/image" Target="../media/image150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wmf"/><Relationship Id="rId3" Type="http://schemas.openxmlformats.org/officeDocument/2006/relationships/image" Target="../media/image152.wmf"/><Relationship Id="rId7" Type="http://schemas.openxmlformats.org/officeDocument/2006/relationships/image" Target="../media/image156.wmf"/><Relationship Id="rId2" Type="http://schemas.openxmlformats.org/officeDocument/2006/relationships/image" Target="../media/image140.wmf"/><Relationship Id="rId1" Type="http://schemas.openxmlformats.org/officeDocument/2006/relationships/image" Target="../media/image151.wmf"/><Relationship Id="rId6" Type="http://schemas.openxmlformats.org/officeDocument/2006/relationships/image" Target="../media/image155.wmf"/><Relationship Id="rId5" Type="http://schemas.openxmlformats.org/officeDocument/2006/relationships/image" Target="../media/image154.wmf"/><Relationship Id="rId10" Type="http://schemas.openxmlformats.org/officeDocument/2006/relationships/image" Target="../media/image159.wmf"/><Relationship Id="rId4" Type="http://schemas.openxmlformats.org/officeDocument/2006/relationships/image" Target="../media/image153.wmf"/><Relationship Id="rId9" Type="http://schemas.openxmlformats.org/officeDocument/2006/relationships/image" Target="../media/image15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wmf"/><Relationship Id="rId2" Type="http://schemas.openxmlformats.org/officeDocument/2006/relationships/image" Target="../media/image161.wmf"/><Relationship Id="rId1" Type="http://schemas.openxmlformats.org/officeDocument/2006/relationships/image" Target="../media/image160.wmf"/><Relationship Id="rId5" Type="http://schemas.openxmlformats.org/officeDocument/2006/relationships/image" Target="../media/image164.wmf"/><Relationship Id="rId4" Type="http://schemas.openxmlformats.org/officeDocument/2006/relationships/image" Target="../media/image163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wmf"/><Relationship Id="rId3" Type="http://schemas.openxmlformats.org/officeDocument/2006/relationships/image" Target="../media/image167.wmf"/><Relationship Id="rId7" Type="http://schemas.openxmlformats.org/officeDocument/2006/relationships/image" Target="../media/image143.wmf"/><Relationship Id="rId2" Type="http://schemas.openxmlformats.org/officeDocument/2006/relationships/image" Target="../media/image166.wmf"/><Relationship Id="rId1" Type="http://schemas.openxmlformats.org/officeDocument/2006/relationships/image" Target="../media/image165.wmf"/><Relationship Id="rId6" Type="http://schemas.openxmlformats.org/officeDocument/2006/relationships/image" Target="../media/image156.wmf"/><Relationship Id="rId5" Type="http://schemas.openxmlformats.org/officeDocument/2006/relationships/image" Target="../media/image169.wmf"/><Relationship Id="rId4" Type="http://schemas.openxmlformats.org/officeDocument/2006/relationships/image" Target="../media/image168.wmf"/><Relationship Id="rId9" Type="http://schemas.openxmlformats.org/officeDocument/2006/relationships/image" Target="../media/image17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9.wmf"/><Relationship Id="rId3" Type="http://schemas.openxmlformats.org/officeDocument/2006/relationships/image" Target="../media/image174.wmf"/><Relationship Id="rId7" Type="http://schemas.openxmlformats.org/officeDocument/2006/relationships/image" Target="../media/image178.wmf"/><Relationship Id="rId12" Type="http://schemas.openxmlformats.org/officeDocument/2006/relationships/image" Target="../media/image183.wmf"/><Relationship Id="rId2" Type="http://schemas.openxmlformats.org/officeDocument/2006/relationships/image" Target="../media/image173.wmf"/><Relationship Id="rId1" Type="http://schemas.openxmlformats.org/officeDocument/2006/relationships/image" Target="../media/image172.wmf"/><Relationship Id="rId6" Type="http://schemas.openxmlformats.org/officeDocument/2006/relationships/image" Target="../media/image177.wmf"/><Relationship Id="rId11" Type="http://schemas.openxmlformats.org/officeDocument/2006/relationships/image" Target="../media/image182.wmf"/><Relationship Id="rId5" Type="http://schemas.openxmlformats.org/officeDocument/2006/relationships/image" Target="../media/image176.wmf"/><Relationship Id="rId10" Type="http://schemas.openxmlformats.org/officeDocument/2006/relationships/image" Target="../media/image181.wmf"/><Relationship Id="rId4" Type="http://schemas.openxmlformats.org/officeDocument/2006/relationships/image" Target="../media/image175.wmf"/><Relationship Id="rId9" Type="http://schemas.openxmlformats.org/officeDocument/2006/relationships/image" Target="../media/image180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wmf"/><Relationship Id="rId13" Type="http://schemas.openxmlformats.org/officeDocument/2006/relationships/image" Target="../media/image196.wmf"/><Relationship Id="rId3" Type="http://schemas.openxmlformats.org/officeDocument/2006/relationships/image" Target="../media/image186.wmf"/><Relationship Id="rId7" Type="http://schemas.openxmlformats.org/officeDocument/2006/relationships/image" Target="../media/image190.wmf"/><Relationship Id="rId12" Type="http://schemas.openxmlformats.org/officeDocument/2006/relationships/image" Target="../media/image195.wmf"/><Relationship Id="rId2" Type="http://schemas.openxmlformats.org/officeDocument/2006/relationships/image" Target="../media/image185.wmf"/><Relationship Id="rId16" Type="http://schemas.openxmlformats.org/officeDocument/2006/relationships/image" Target="../media/image199.wmf"/><Relationship Id="rId1" Type="http://schemas.openxmlformats.org/officeDocument/2006/relationships/image" Target="../media/image184.wmf"/><Relationship Id="rId6" Type="http://schemas.openxmlformats.org/officeDocument/2006/relationships/image" Target="../media/image189.wmf"/><Relationship Id="rId11" Type="http://schemas.openxmlformats.org/officeDocument/2006/relationships/image" Target="../media/image194.wmf"/><Relationship Id="rId5" Type="http://schemas.openxmlformats.org/officeDocument/2006/relationships/image" Target="../media/image188.wmf"/><Relationship Id="rId15" Type="http://schemas.openxmlformats.org/officeDocument/2006/relationships/image" Target="../media/image198.wmf"/><Relationship Id="rId10" Type="http://schemas.openxmlformats.org/officeDocument/2006/relationships/image" Target="../media/image193.wmf"/><Relationship Id="rId4" Type="http://schemas.openxmlformats.org/officeDocument/2006/relationships/image" Target="../media/image187.wmf"/><Relationship Id="rId9" Type="http://schemas.openxmlformats.org/officeDocument/2006/relationships/image" Target="../media/image192.wmf"/><Relationship Id="rId14" Type="http://schemas.openxmlformats.org/officeDocument/2006/relationships/image" Target="../media/image19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18" Type="http://schemas.openxmlformats.org/officeDocument/2006/relationships/image" Target="../media/image32.wmf"/><Relationship Id="rId26" Type="http://schemas.openxmlformats.org/officeDocument/2006/relationships/image" Target="../media/image40.wmf"/><Relationship Id="rId3" Type="http://schemas.openxmlformats.org/officeDocument/2006/relationships/image" Target="../media/image17.wmf"/><Relationship Id="rId21" Type="http://schemas.openxmlformats.org/officeDocument/2006/relationships/image" Target="../media/image35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17" Type="http://schemas.openxmlformats.org/officeDocument/2006/relationships/image" Target="../media/image31.wmf"/><Relationship Id="rId25" Type="http://schemas.openxmlformats.org/officeDocument/2006/relationships/image" Target="../media/image39.wmf"/><Relationship Id="rId2" Type="http://schemas.openxmlformats.org/officeDocument/2006/relationships/image" Target="../media/image16.wmf"/><Relationship Id="rId16" Type="http://schemas.openxmlformats.org/officeDocument/2006/relationships/image" Target="../media/image30.wmf"/><Relationship Id="rId20" Type="http://schemas.openxmlformats.org/officeDocument/2006/relationships/image" Target="../media/image34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24" Type="http://schemas.openxmlformats.org/officeDocument/2006/relationships/image" Target="../media/image38.wmf"/><Relationship Id="rId5" Type="http://schemas.openxmlformats.org/officeDocument/2006/relationships/image" Target="../media/image19.wmf"/><Relationship Id="rId15" Type="http://schemas.openxmlformats.org/officeDocument/2006/relationships/image" Target="../media/image29.wmf"/><Relationship Id="rId23" Type="http://schemas.openxmlformats.org/officeDocument/2006/relationships/image" Target="../media/image37.wmf"/><Relationship Id="rId10" Type="http://schemas.openxmlformats.org/officeDocument/2006/relationships/image" Target="../media/image24.wmf"/><Relationship Id="rId19" Type="http://schemas.openxmlformats.org/officeDocument/2006/relationships/image" Target="../media/image33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Relationship Id="rId22" Type="http://schemas.openxmlformats.org/officeDocument/2006/relationships/image" Target="../media/image36.wmf"/><Relationship Id="rId27" Type="http://schemas.openxmlformats.org/officeDocument/2006/relationships/image" Target="../media/image4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18" Type="http://schemas.openxmlformats.org/officeDocument/2006/relationships/image" Target="../media/image56.wmf"/><Relationship Id="rId26" Type="http://schemas.openxmlformats.org/officeDocument/2006/relationships/image" Target="../media/image64.wmf"/><Relationship Id="rId3" Type="http://schemas.openxmlformats.org/officeDocument/2006/relationships/image" Target="../media/image18.wmf"/><Relationship Id="rId21" Type="http://schemas.openxmlformats.org/officeDocument/2006/relationships/image" Target="../media/image59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17" Type="http://schemas.openxmlformats.org/officeDocument/2006/relationships/image" Target="../media/image55.wmf"/><Relationship Id="rId25" Type="http://schemas.openxmlformats.org/officeDocument/2006/relationships/image" Target="../media/image63.wmf"/><Relationship Id="rId2" Type="http://schemas.openxmlformats.org/officeDocument/2006/relationships/image" Target="../media/image17.wmf"/><Relationship Id="rId16" Type="http://schemas.openxmlformats.org/officeDocument/2006/relationships/image" Target="../media/image54.wmf"/><Relationship Id="rId20" Type="http://schemas.openxmlformats.org/officeDocument/2006/relationships/image" Target="../media/image58.wmf"/><Relationship Id="rId1" Type="http://schemas.openxmlformats.org/officeDocument/2006/relationships/image" Target="../media/image42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24" Type="http://schemas.openxmlformats.org/officeDocument/2006/relationships/image" Target="../media/image62.wmf"/><Relationship Id="rId5" Type="http://schemas.openxmlformats.org/officeDocument/2006/relationships/image" Target="../media/image43.wmf"/><Relationship Id="rId15" Type="http://schemas.openxmlformats.org/officeDocument/2006/relationships/image" Target="../media/image53.wmf"/><Relationship Id="rId23" Type="http://schemas.openxmlformats.org/officeDocument/2006/relationships/image" Target="../media/image61.wmf"/><Relationship Id="rId10" Type="http://schemas.openxmlformats.org/officeDocument/2006/relationships/image" Target="../media/image48.wmf"/><Relationship Id="rId19" Type="http://schemas.openxmlformats.org/officeDocument/2006/relationships/image" Target="../media/image57.wmf"/><Relationship Id="rId4" Type="http://schemas.openxmlformats.org/officeDocument/2006/relationships/image" Target="../media/image19.wmf"/><Relationship Id="rId9" Type="http://schemas.openxmlformats.org/officeDocument/2006/relationships/image" Target="../media/image47.wmf"/><Relationship Id="rId14" Type="http://schemas.openxmlformats.org/officeDocument/2006/relationships/image" Target="../media/image52.wmf"/><Relationship Id="rId22" Type="http://schemas.openxmlformats.org/officeDocument/2006/relationships/image" Target="../media/image6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image" Target="../media/image77.wmf"/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12" Type="http://schemas.openxmlformats.org/officeDocument/2006/relationships/image" Target="../media/image76.wmf"/><Relationship Id="rId2" Type="http://schemas.openxmlformats.org/officeDocument/2006/relationships/image" Target="../media/image66.wmf"/><Relationship Id="rId16" Type="http://schemas.openxmlformats.org/officeDocument/2006/relationships/image" Target="../media/image80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11" Type="http://schemas.openxmlformats.org/officeDocument/2006/relationships/image" Target="../media/image75.wmf"/><Relationship Id="rId5" Type="http://schemas.openxmlformats.org/officeDocument/2006/relationships/image" Target="../media/image69.wmf"/><Relationship Id="rId15" Type="http://schemas.openxmlformats.org/officeDocument/2006/relationships/image" Target="../media/image79.wmf"/><Relationship Id="rId10" Type="http://schemas.openxmlformats.org/officeDocument/2006/relationships/image" Target="../media/image74.wmf"/><Relationship Id="rId4" Type="http://schemas.openxmlformats.org/officeDocument/2006/relationships/image" Target="../media/image68.wmf"/><Relationship Id="rId9" Type="http://schemas.openxmlformats.org/officeDocument/2006/relationships/image" Target="../media/image73.wmf"/><Relationship Id="rId14" Type="http://schemas.openxmlformats.org/officeDocument/2006/relationships/image" Target="../media/image7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13" Type="http://schemas.openxmlformats.org/officeDocument/2006/relationships/image" Target="../media/image90.wmf"/><Relationship Id="rId18" Type="http://schemas.openxmlformats.org/officeDocument/2006/relationships/image" Target="../media/image94.wmf"/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12" Type="http://schemas.openxmlformats.org/officeDocument/2006/relationships/image" Target="../media/image89.wmf"/><Relationship Id="rId17" Type="http://schemas.openxmlformats.org/officeDocument/2006/relationships/image" Target="../media/image93.wmf"/><Relationship Id="rId2" Type="http://schemas.openxmlformats.org/officeDocument/2006/relationships/image" Target="../media/image82.wmf"/><Relationship Id="rId16" Type="http://schemas.openxmlformats.org/officeDocument/2006/relationships/image" Target="../media/image7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11" Type="http://schemas.openxmlformats.org/officeDocument/2006/relationships/image" Target="../media/image67.wmf"/><Relationship Id="rId5" Type="http://schemas.openxmlformats.org/officeDocument/2006/relationships/image" Target="../media/image85.wmf"/><Relationship Id="rId15" Type="http://schemas.openxmlformats.org/officeDocument/2006/relationships/image" Target="../media/image92.wmf"/><Relationship Id="rId10" Type="http://schemas.openxmlformats.org/officeDocument/2006/relationships/image" Target="../media/image66.wmf"/><Relationship Id="rId19" Type="http://schemas.openxmlformats.org/officeDocument/2006/relationships/image" Target="../media/image95.wmf"/><Relationship Id="rId4" Type="http://schemas.openxmlformats.org/officeDocument/2006/relationships/image" Target="../media/image84.wmf"/><Relationship Id="rId9" Type="http://schemas.openxmlformats.org/officeDocument/2006/relationships/image" Target="../media/image65.wmf"/><Relationship Id="rId14" Type="http://schemas.openxmlformats.org/officeDocument/2006/relationships/image" Target="../media/image9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13" Type="http://schemas.openxmlformats.org/officeDocument/2006/relationships/image" Target="../media/image108.wmf"/><Relationship Id="rId18" Type="http://schemas.openxmlformats.org/officeDocument/2006/relationships/image" Target="../media/image113.wmf"/><Relationship Id="rId3" Type="http://schemas.openxmlformats.org/officeDocument/2006/relationships/image" Target="../media/image98.wmf"/><Relationship Id="rId21" Type="http://schemas.openxmlformats.org/officeDocument/2006/relationships/image" Target="../media/image116.wmf"/><Relationship Id="rId7" Type="http://schemas.openxmlformats.org/officeDocument/2006/relationships/image" Target="../media/image102.wmf"/><Relationship Id="rId12" Type="http://schemas.openxmlformats.org/officeDocument/2006/relationships/image" Target="../media/image107.wmf"/><Relationship Id="rId17" Type="http://schemas.openxmlformats.org/officeDocument/2006/relationships/image" Target="../media/image112.wmf"/><Relationship Id="rId2" Type="http://schemas.openxmlformats.org/officeDocument/2006/relationships/image" Target="../media/image97.wmf"/><Relationship Id="rId16" Type="http://schemas.openxmlformats.org/officeDocument/2006/relationships/image" Target="../media/image111.wmf"/><Relationship Id="rId20" Type="http://schemas.openxmlformats.org/officeDocument/2006/relationships/image" Target="../media/image115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11" Type="http://schemas.openxmlformats.org/officeDocument/2006/relationships/image" Target="../media/image106.wmf"/><Relationship Id="rId24" Type="http://schemas.openxmlformats.org/officeDocument/2006/relationships/image" Target="../media/image119.wmf"/><Relationship Id="rId5" Type="http://schemas.openxmlformats.org/officeDocument/2006/relationships/image" Target="../media/image100.wmf"/><Relationship Id="rId15" Type="http://schemas.openxmlformats.org/officeDocument/2006/relationships/image" Target="../media/image110.wmf"/><Relationship Id="rId23" Type="http://schemas.openxmlformats.org/officeDocument/2006/relationships/image" Target="../media/image118.wmf"/><Relationship Id="rId10" Type="http://schemas.openxmlformats.org/officeDocument/2006/relationships/image" Target="../media/image105.wmf"/><Relationship Id="rId19" Type="http://schemas.openxmlformats.org/officeDocument/2006/relationships/image" Target="../media/image114.wmf"/><Relationship Id="rId4" Type="http://schemas.openxmlformats.org/officeDocument/2006/relationships/image" Target="../media/image99.wmf"/><Relationship Id="rId9" Type="http://schemas.openxmlformats.org/officeDocument/2006/relationships/image" Target="../media/image104.wmf"/><Relationship Id="rId14" Type="http://schemas.openxmlformats.org/officeDocument/2006/relationships/image" Target="../media/image109.wmf"/><Relationship Id="rId22" Type="http://schemas.openxmlformats.org/officeDocument/2006/relationships/image" Target="../media/image1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4" Type="http://schemas.openxmlformats.org/officeDocument/2006/relationships/image" Target="../media/image1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4" Type="http://schemas.openxmlformats.org/officeDocument/2006/relationships/image" Target="../media/image127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wmf"/><Relationship Id="rId3" Type="http://schemas.openxmlformats.org/officeDocument/2006/relationships/image" Target="../media/image130.wmf"/><Relationship Id="rId7" Type="http://schemas.openxmlformats.org/officeDocument/2006/relationships/image" Target="../media/image134.wmf"/><Relationship Id="rId2" Type="http://schemas.openxmlformats.org/officeDocument/2006/relationships/image" Target="../media/image129.wmf"/><Relationship Id="rId1" Type="http://schemas.openxmlformats.org/officeDocument/2006/relationships/image" Target="../media/image128.wmf"/><Relationship Id="rId6" Type="http://schemas.openxmlformats.org/officeDocument/2006/relationships/image" Target="../media/image133.wmf"/><Relationship Id="rId5" Type="http://schemas.openxmlformats.org/officeDocument/2006/relationships/image" Target="../media/image132.wmf"/><Relationship Id="rId4" Type="http://schemas.openxmlformats.org/officeDocument/2006/relationships/image" Target="../media/image131.wmf"/><Relationship Id="rId9" Type="http://schemas.openxmlformats.org/officeDocument/2006/relationships/image" Target="../media/image1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6AD83-F90D-43A5-8BE0-DAFE0ADBBFCD}" type="datetimeFigureOut">
              <a:rPr lang="en-CA" smtClean="0"/>
              <a:pPr/>
              <a:t>2018-02-09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469FC-345F-43F2-AA5C-E584EAF3B58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427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469FC-345F-43F2-AA5C-E584EAF3B581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7918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7AE92A-1C40-4E54-AB0C-04662ECC56D4}" type="slidenum">
              <a:rPr lang="en-CA" smtClean="0"/>
              <a:pPr eaLnBrk="1" hangingPunct="1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6424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E2D789-6C51-4F85-A54F-60C372A0F958}" type="slidenum">
              <a:rPr lang="en-CA" smtClean="0"/>
              <a:pPr eaLnBrk="1" hangingPunct="1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0811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1728B3-FA89-40C3-9A0C-0A204BC388FD}" type="slidenum">
              <a:rPr lang="en-CA" smtClean="0"/>
              <a:pPr eaLnBrk="1" hangingPunct="1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51471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0CCEFD-584A-4047-99D4-613D61DC8ABE}" type="slidenum">
              <a:rPr lang="en-CA" smtClean="0"/>
              <a:pPr eaLnBrk="1" hangingPunct="1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456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5E25C3-31DB-44FE-8068-C796FB74DD5C}" type="slidenum">
              <a:rPr lang="en-CA" smtClean="0"/>
              <a:pPr eaLnBrk="1" hangingPunct="1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79476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469FC-345F-43F2-AA5C-E584EAF3B581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0629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AF072C-873B-47D3-A419-C3B37CC02BD0}" type="slidenum">
              <a:rPr lang="en-CA" smtClean="0"/>
              <a:pPr eaLnBrk="1" hangingPunct="1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3488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C0C4AF-C9EF-4F69-9FD8-EC1A554520D9}" type="slidenum">
              <a:rPr lang="en-CA" smtClean="0"/>
              <a:pPr eaLnBrk="1" hangingPunct="1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7004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01461E-BE2D-4E29-A17D-019DA1478E72}" type="slidenum">
              <a:rPr lang="en-CA" smtClean="0"/>
              <a:pPr eaLnBrk="1" hangingPunct="1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6473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5D3B47-B679-4D7F-8C13-027D09C45552}" type="slidenum">
              <a:rPr lang="en-CA" smtClean="0"/>
              <a:pPr eaLnBrk="1" hangingPunct="1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6009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F07AF8-D8CB-45D1-8B7C-6D4D6C5D9B89}" type="slidenum">
              <a:rPr lang="en-CA" smtClean="0"/>
              <a:pPr eaLnBrk="1" hangingPunct="1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9628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DA55FB-1763-44BB-B164-05C3B897B8F6}" type="slidenum">
              <a:rPr lang="en-CA" smtClean="0"/>
              <a:pPr eaLnBrk="1" hangingPunct="1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9197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0824D2-4943-4341-862E-1659DBDE5C7A}" type="slidenum">
              <a:rPr lang="en-CA" smtClean="0"/>
              <a:pPr eaLnBrk="1" hangingPunct="1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978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59A5C7-395D-46C4-9CA8-CF26F38A7C90}" type="slidenum">
              <a:rPr lang="en-CA" smtClean="0"/>
              <a:pPr eaLnBrk="1" hangingPunct="1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5431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2018-02-09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2018-02-09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2018-02-09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2018-02-09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2018-02-09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2018-02-09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2018-02-09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2018-02-09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2018-02-09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2018-02-09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2018-02-09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EA781D-6122-4F7C-B48C-3D792F43CA20}" type="datetimeFigureOut">
              <a:rPr lang="en-CA" smtClean="0"/>
              <a:pPr/>
              <a:t>2018-02-09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6.bin"/><Relationship Id="rId13" Type="http://schemas.openxmlformats.org/officeDocument/2006/relationships/image" Target="../media/image132.wmf"/><Relationship Id="rId18" Type="http://schemas.openxmlformats.org/officeDocument/2006/relationships/oleObject" Target="../embeddings/oleObject151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136.wmf"/><Relationship Id="rId7" Type="http://schemas.openxmlformats.org/officeDocument/2006/relationships/image" Target="../media/image129.wmf"/><Relationship Id="rId12" Type="http://schemas.openxmlformats.org/officeDocument/2006/relationships/oleObject" Target="../embeddings/oleObject148.bin"/><Relationship Id="rId17" Type="http://schemas.openxmlformats.org/officeDocument/2006/relationships/image" Target="../media/image1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0.bin"/><Relationship Id="rId20" Type="http://schemas.openxmlformats.org/officeDocument/2006/relationships/oleObject" Target="../embeddings/oleObject152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45.bin"/><Relationship Id="rId11" Type="http://schemas.openxmlformats.org/officeDocument/2006/relationships/image" Target="../media/image131.wmf"/><Relationship Id="rId5" Type="http://schemas.openxmlformats.org/officeDocument/2006/relationships/image" Target="../media/image128.wmf"/><Relationship Id="rId15" Type="http://schemas.openxmlformats.org/officeDocument/2006/relationships/image" Target="../media/image133.wmf"/><Relationship Id="rId23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147.bin"/><Relationship Id="rId19" Type="http://schemas.openxmlformats.org/officeDocument/2006/relationships/image" Target="../media/image135.wmf"/><Relationship Id="rId4" Type="http://schemas.openxmlformats.org/officeDocument/2006/relationships/oleObject" Target="../embeddings/oleObject144.bin"/><Relationship Id="rId9" Type="http://schemas.openxmlformats.org/officeDocument/2006/relationships/image" Target="../media/image130.wmf"/><Relationship Id="rId14" Type="http://schemas.openxmlformats.org/officeDocument/2006/relationships/oleObject" Target="../embeddings/oleObject149.bin"/><Relationship Id="rId22" Type="http://schemas.openxmlformats.org/officeDocument/2006/relationships/oleObject" Target="../embeddings/oleObject15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6.bin"/><Relationship Id="rId13" Type="http://schemas.openxmlformats.org/officeDocument/2006/relationships/image" Target="../media/image141.wmf"/><Relationship Id="rId18" Type="http://schemas.openxmlformats.org/officeDocument/2006/relationships/oleObject" Target="../embeddings/oleObject161.bin"/><Relationship Id="rId26" Type="http://schemas.openxmlformats.org/officeDocument/2006/relationships/oleObject" Target="../embeddings/oleObject166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145.wmf"/><Relationship Id="rId34" Type="http://schemas.openxmlformats.org/officeDocument/2006/relationships/image" Target="../media/image150.wmf"/><Relationship Id="rId7" Type="http://schemas.openxmlformats.org/officeDocument/2006/relationships/image" Target="../media/image138.wmf"/><Relationship Id="rId12" Type="http://schemas.openxmlformats.org/officeDocument/2006/relationships/oleObject" Target="../embeddings/oleObject158.bin"/><Relationship Id="rId17" Type="http://schemas.openxmlformats.org/officeDocument/2006/relationships/image" Target="../media/image143.wmf"/><Relationship Id="rId25" Type="http://schemas.openxmlformats.org/officeDocument/2006/relationships/image" Target="../media/image146.wmf"/><Relationship Id="rId33" Type="http://schemas.openxmlformats.org/officeDocument/2006/relationships/oleObject" Target="../embeddings/oleObject17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0.bin"/><Relationship Id="rId20" Type="http://schemas.openxmlformats.org/officeDocument/2006/relationships/oleObject" Target="../embeddings/oleObject162.bin"/><Relationship Id="rId29" Type="http://schemas.openxmlformats.org/officeDocument/2006/relationships/oleObject" Target="../embeddings/oleObject168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55.bin"/><Relationship Id="rId11" Type="http://schemas.openxmlformats.org/officeDocument/2006/relationships/image" Target="../media/image140.wmf"/><Relationship Id="rId24" Type="http://schemas.openxmlformats.org/officeDocument/2006/relationships/oleObject" Target="../embeddings/oleObject165.bin"/><Relationship Id="rId32" Type="http://schemas.openxmlformats.org/officeDocument/2006/relationships/image" Target="../media/image149.wmf"/><Relationship Id="rId5" Type="http://schemas.openxmlformats.org/officeDocument/2006/relationships/image" Target="../media/image137.wmf"/><Relationship Id="rId15" Type="http://schemas.openxmlformats.org/officeDocument/2006/relationships/image" Target="../media/image142.wmf"/><Relationship Id="rId23" Type="http://schemas.openxmlformats.org/officeDocument/2006/relationships/oleObject" Target="../embeddings/oleObject164.bin"/><Relationship Id="rId28" Type="http://schemas.openxmlformats.org/officeDocument/2006/relationships/oleObject" Target="../embeddings/oleObject167.bin"/><Relationship Id="rId10" Type="http://schemas.openxmlformats.org/officeDocument/2006/relationships/oleObject" Target="../embeddings/oleObject157.bin"/><Relationship Id="rId19" Type="http://schemas.openxmlformats.org/officeDocument/2006/relationships/image" Target="../media/image144.wmf"/><Relationship Id="rId31" Type="http://schemas.openxmlformats.org/officeDocument/2006/relationships/oleObject" Target="../embeddings/oleObject169.bin"/><Relationship Id="rId4" Type="http://schemas.openxmlformats.org/officeDocument/2006/relationships/oleObject" Target="../embeddings/oleObject154.bin"/><Relationship Id="rId9" Type="http://schemas.openxmlformats.org/officeDocument/2006/relationships/image" Target="../media/image139.wmf"/><Relationship Id="rId14" Type="http://schemas.openxmlformats.org/officeDocument/2006/relationships/oleObject" Target="../embeddings/oleObject159.bin"/><Relationship Id="rId22" Type="http://schemas.openxmlformats.org/officeDocument/2006/relationships/oleObject" Target="../embeddings/oleObject163.bin"/><Relationship Id="rId27" Type="http://schemas.openxmlformats.org/officeDocument/2006/relationships/image" Target="../media/image147.wmf"/><Relationship Id="rId30" Type="http://schemas.openxmlformats.org/officeDocument/2006/relationships/image" Target="../media/image148.wmf"/><Relationship Id="rId35" Type="http://schemas.openxmlformats.org/officeDocument/2006/relationships/hyperlink" Target="http://www.bcmath.ca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3.bin"/><Relationship Id="rId13" Type="http://schemas.openxmlformats.org/officeDocument/2006/relationships/image" Target="../media/image154.wmf"/><Relationship Id="rId18" Type="http://schemas.openxmlformats.org/officeDocument/2006/relationships/oleObject" Target="../embeddings/oleObject178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158.wmf"/><Relationship Id="rId7" Type="http://schemas.openxmlformats.org/officeDocument/2006/relationships/image" Target="../media/image140.wmf"/><Relationship Id="rId12" Type="http://schemas.openxmlformats.org/officeDocument/2006/relationships/oleObject" Target="../embeddings/oleObject175.bin"/><Relationship Id="rId17" Type="http://schemas.openxmlformats.org/officeDocument/2006/relationships/image" Target="../media/image15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7.bin"/><Relationship Id="rId20" Type="http://schemas.openxmlformats.org/officeDocument/2006/relationships/oleObject" Target="../embeddings/oleObject179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72.bin"/><Relationship Id="rId11" Type="http://schemas.openxmlformats.org/officeDocument/2006/relationships/image" Target="../media/image153.wmf"/><Relationship Id="rId24" Type="http://schemas.openxmlformats.org/officeDocument/2006/relationships/hyperlink" Target="http://www.bcmath.ca/" TargetMode="External"/><Relationship Id="rId5" Type="http://schemas.openxmlformats.org/officeDocument/2006/relationships/image" Target="../media/image151.wmf"/><Relationship Id="rId15" Type="http://schemas.openxmlformats.org/officeDocument/2006/relationships/image" Target="../media/image155.wmf"/><Relationship Id="rId23" Type="http://schemas.openxmlformats.org/officeDocument/2006/relationships/image" Target="../media/image159.wmf"/><Relationship Id="rId10" Type="http://schemas.openxmlformats.org/officeDocument/2006/relationships/oleObject" Target="../embeddings/oleObject174.bin"/><Relationship Id="rId19" Type="http://schemas.openxmlformats.org/officeDocument/2006/relationships/image" Target="../media/image157.wmf"/><Relationship Id="rId4" Type="http://schemas.openxmlformats.org/officeDocument/2006/relationships/oleObject" Target="../embeddings/oleObject171.bin"/><Relationship Id="rId9" Type="http://schemas.openxmlformats.org/officeDocument/2006/relationships/image" Target="../media/image152.wmf"/><Relationship Id="rId14" Type="http://schemas.openxmlformats.org/officeDocument/2006/relationships/oleObject" Target="../embeddings/oleObject176.bin"/><Relationship Id="rId22" Type="http://schemas.openxmlformats.org/officeDocument/2006/relationships/oleObject" Target="../embeddings/oleObject18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3.bin"/><Relationship Id="rId13" Type="http://schemas.openxmlformats.org/officeDocument/2006/relationships/image" Target="../media/image164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61.wmf"/><Relationship Id="rId12" Type="http://schemas.openxmlformats.org/officeDocument/2006/relationships/oleObject" Target="../embeddings/oleObject1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82.bin"/><Relationship Id="rId11" Type="http://schemas.openxmlformats.org/officeDocument/2006/relationships/image" Target="../media/image163.wmf"/><Relationship Id="rId5" Type="http://schemas.openxmlformats.org/officeDocument/2006/relationships/image" Target="../media/image160.wmf"/><Relationship Id="rId10" Type="http://schemas.openxmlformats.org/officeDocument/2006/relationships/oleObject" Target="../embeddings/oleObject184.bin"/><Relationship Id="rId4" Type="http://schemas.openxmlformats.org/officeDocument/2006/relationships/oleObject" Target="../embeddings/oleObject181.bin"/><Relationship Id="rId9" Type="http://schemas.openxmlformats.org/officeDocument/2006/relationships/image" Target="../media/image162.wmf"/><Relationship Id="rId14" Type="http://schemas.openxmlformats.org/officeDocument/2006/relationships/hyperlink" Target="http://www.bcmath.ca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8.bin"/><Relationship Id="rId13" Type="http://schemas.openxmlformats.org/officeDocument/2006/relationships/image" Target="../media/image169.wmf"/><Relationship Id="rId18" Type="http://schemas.openxmlformats.org/officeDocument/2006/relationships/oleObject" Target="../embeddings/oleObject193.bin"/><Relationship Id="rId3" Type="http://schemas.openxmlformats.org/officeDocument/2006/relationships/notesSlide" Target="../notesSlides/notesSlide14.xml"/><Relationship Id="rId21" Type="http://schemas.openxmlformats.org/officeDocument/2006/relationships/image" Target="../media/image171.wmf"/><Relationship Id="rId7" Type="http://schemas.openxmlformats.org/officeDocument/2006/relationships/image" Target="../media/image166.wmf"/><Relationship Id="rId12" Type="http://schemas.openxmlformats.org/officeDocument/2006/relationships/oleObject" Target="../embeddings/oleObject190.bin"/><Relationship Id="rId17" Type="http://schemas.openxmlformats.org/officeDocument/2006/relationships/image" Target="../media/image14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2.bin"/><Relationship Id="rId20" Type="http://schemas.openxmlformats.org/officeDocument/2006/relationships/oleObject" Target="../embeddings/oleObject194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87.bin"/><Relationship Id="rId11" Type="http://schemas.openxmlformats.org/officeDocument/2006/relationships/image" Target="../media/image168.wmf"/><Relationship Id="rId5" Type="http://schemas.openxmlformats.org/officeDocument/2006/relationships/image" Target="../media/image165.wmf"/><Relationship Id="rId15" Type="http://schemas.openxmlformats.org/officeDocument/2006/relationships/image" Target="../media/image156.wmf"/><Relationship Id="rId10" Type="http://schemas.openxmlformats.org/officeDocument/2006/relationships/oleObject" Target="../embeddings/oleObject189.bin"/><Relationship Id="rId19" Type="http://schemas.openxmlformats.org/officeDocument/2006/relationships/image" Target="../media/image170.wmf"/><Relationship Id="rId4" Type="http://schemas.openxmlformats.org/officeDocument/2006/relationships/oleObject" Target="../embeddings/oleObject186.bin"/><Relationship Id="rId9" Type="http://schemas.openxmlformats.org/officeDocument/2006/relationships/image" Target="../media/image167.wmf"/><Relationship Id="rId14" Type="http://schemas.openxmlformats.org/officeDocument/2006/relationships/oleObject" Target="../embeddings/oleObject191.bin"/><Relationship Id="rId22" Type="http://schemas.openxmlformats.org/officeDocument/2006/relationships/hyperlink" Target="http://www.bcmath.ca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4.wmf"/><Relationship Id="rId13" Type="http://schemas.openxmlformats.org/officeDocument/2006/relationships/oleObject" Target="../embeddings/oleObject200.bin"/><Relationship Id="rId18" Type="http://schemas.openxmlformats.org/officeDocument/2006/relationships/image" Target="../media/image179.wmf"/><Relationship Id="rId26" Type="http://schemas.openxmlformats.org/officeDocument/2006/relationships/image" Target="../media/image183.wmf"/><Relationship Id="rId3" Type="http://schemas.openxmlformats.org/officeDocument/2006/relationships/oleObject" Target="../embeddings/oleObject195.bin"/><Relationship Id="rId21" Type="http://schemas.openxmlformats.org/officeDocument/2006/relationships/oleObject" Target="../embeddings/oleObject204.bin"/><Relationship Id="rId7" Type="http://schemas.openxmlformats.org/officeDocument/2006/relationships/oleObject" Target="../embeddings/oleObject197.bin"/><Relationship Id="rId12" Type="http://schemas.openxmlformats.org/officeDocument/2006/relationships/image" Target="../media/image176.wmf"/><Relationship Id="rId17" Type="http://schemas.openxmlformats.org/officeDocument/2006/relationships/oleObject" Target="../embeddings/oleObject202.bin"/><Relationship Id="rId25" Type="http://schemas.openxmlformats.org/officeDocument/2006/relationships/oleObject" Target="../embeddings/oleObject20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8.wmf"/><Relationship Id="rId20" Type="http://schemas.openxmlformats.org/officeDocument/2006/relationships/image" Target="../media/image180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73.wmf"/><Relationship Id="rId11" Type="http://schemas.openxmlformats.org/officeDocument/2006/relationships/oleObject" Target="../embeddings/oleObject199.bin"/><Relationship Id="rId24" Type="http://schemas.openxmlformats.org/officeDocument/2006/relationships/image" Target="../media/image182.wmf"/><Relationship Id="rId5" Type="http://schemas.openxmlformats.org/officeDocument/2006/relationships/oleObject" Target="../embeddings/oleObject196.bin"/><Relationship Id="rId15" Type="http://schemas.openxmlformats.org/officeDocument/2006/relationships/oleObject" Target="../embeddings/oleObject201.bin"/><Relationship Id="rId23" Type="http://schemas.openxmlformats.org/officeDocument/2006/relationships/oleObject" Target="../embeddings/oleObject205.bin"/><Relationship Id="rId10" Type="http://schemas.openxmlformats.org/officeDocument/2006/relationships/image" Target="../media/image175.wmf"/><Relationship Id="rId19" Type="http://schemas.openxmlformats.org/officeDocument/2006/relationships/oleObject" Target="../embeddings/oleObject203.bin"/><Relationship Id="rId4" Type="http://schemas.openxmlformats.org/officeDocument/2006/relationships/image" Target="../media/image172.wmf"/><Relationship Id="rId9" Type="http://schemas.openxmlformats.org/officeDocument/2006/relationships/oleObject" Target="../embeddings/oleObject198.bin"/><Relationship Id="rId14" Type="http://schemas.openxmlformats.org/officeDocument/2006/relationships/image" Target="../media/image177.wmf"/><Relationship Id="rId22" Type="http://schemas.openxmlformats.org/officeDocument/2006/relationships/image" Target="../media/image18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6.wmf"/><Relationship Id="rId13" Type="http://schemas.openxmlformats.org/officeDocument/2006/relationships/oleObject" Target="../embeddings/oleObject212.bin"/><Relationship Id="rId18" Type="http://schemas.openxmlformats.org/officeDocument/2006/relationships/image" Target="../media/image191.wmf"/><Relationship Id="rId26" Type="http://schemas.openxmlformats.org/officeDocument/2006/relationships/image" Target="../media/image195.wmf"/><Relationship Id="rId3" Type="http://schemas.openxmlformats.org/officeDocument/2006/relationships/oleObject" Target="../embeddings/oleObject207.bin"/><Relationship Id="rId21" Type="http://schemas.openxmlformats.org/officeDocument/2006/relationships/oleObject" Target="../embeddings/oleObject216.bin"/><Relationship Id="rId34" Type="http://schemas.openxmlformats.org/officeDocument/2006/relationships/image" Target="../media/image199.wmf"/><Relationship Id="rId7" Type="http://schemas.openxmlformats.org/officeDocument/2006/relationships/oleObject" Target="../embeddings/oleObject209.bin"/><Relationship Id="rId12" Type="http://schemas.openxmlformats.org/officeDocument/2006/relationships/image" Target="../media/image188.wmf"/><Relationship Id="rId17" Type="http://schemas.openxmlformats.org/officeDocument/2006/relationships/oleObject" Target="../embeddings/oleObject214.bin"/><Relationship Id="rId25" Type="http://schemas.openxmlformats.org/officeDocument/2006/relationships/oleObject" Target="../embeddings/oleObject218.bin"/><Relationship Id="rId33" Type="http://schemas.openxmlformats.org/officeDocument/2006/relationships/oleObject" Target="../embeddings/oleObject22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0.wmf"/><Relationship Id="rId20" Type="http://schemas.openxmlformats.org/officeDocument/2006/relationships/image" Target="../media/image192.wmf"/><Relationship Id="rId29" Type="http://schemas.openxmlformats.org/officeDocument/2006/relationships/oleObject" Target="../embeddings/oleObject220.bin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85.wmf"/><Relationship Id="rId11" Type="http://schemas.openxmlformats.org/officeDocument/2006/relationships/oleObject" Target="../embeddings/oleObject211.bin"/><Relationship Id="rId24" Type="http://schemas.openxmlformats.org/officeDocument/2006/relationships/image" Target="../media/image194.wmf"/><Relationship Id="rId32" Type="http://schemas.openxmlformats.org/officeDocument/2006/relationships/image" Target="../media/image198.wmf"/><Relationship Id="rId5" Type="http://schemas.openxmlformats.org/officeDocument/2006/relationships/oleObject" Target="../embeddings/oleObject208.bin"/><Relationship Id="rId15" Type="http://schemas.openxmlformats.org/officeDocument/2006/relationships/oleObject" Target="../embeddings/oleObject213.bin"/><Relationship Id="rId23" Type="http://schemas.openxmlformats.org/officeDocument/2006/relationships/oleObject" Target="../embeddings/oleObject217.bin"/><Relationship Id="rId28" Type="http://schemas.openxmlformats.org/officeDocument/2006/relationships/image" Target="../media/image196.wmf"/><Relationship Id="rId10" Type="http://schemas.openxmlformats.org/officeDocument/2006/relationships/image" Target="../media/image187.wmf"/><Relationship Id="rId19" Type="http://schemas.openxmlformats.org/officeDocument/2006/relationships/oleObject" Target="../embeddings/oleObject215.bin"/><Relationship Id="rId31" Type="http://schemas.openxmlformats.org/officeDocument/2006/relationships/oleObject" Target="../embeddings/oleObject221.bin"/><Relationship Id="rId4" Type="http://schemas.openxmlformats.org/officeDocument/2006/relationships/image" Target="../media/image184.wmf"/><Relationship Id="rId9" Type="http://schemas.openxmlformats.org/officeDocument/2006/relationships/oleObject" Target="../embeddings/oleObject210.bin"/><Relationship Id="rId14" Type="http://schemas.openxmlformats.org/officeDocument/2006/relationships/image" Target="../media/image189.wmf"/><Relationship Id="rId22" Type="http://schemas.openxmlformats.org/officeDocument/2006/relationships/image" Target="../media/image193.wmf"/><Relationship Id="rId27" Type="http://schemas.openxmlformats.org/officeDocument/2006/relationships/oleObject" Target="../embeddings/oleObject219.bin"/><Relationship Id="rId30" Type="http://schemas.openxmlformats.org/officeDocument/2006/relationships/image" Target="../media/image197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3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34" Type="http://schemas.openxmlformats.org/officeDocument/2006/relationships/image" Target="../media/image14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1.wmf"/><Relationship Id="rId3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oleObject" Target="../embeddings/oleObject15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2.bin"/><Relationship Id="rId32" Type="http://schemas.openxmlformats.org/officeDocument/2006/relationships/image" Target="../media/image13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oleObject" Target="../embeddings/oleObject11.bin"/><Relationship Id="rId28" Type="http://schemas.openxmlformats.org/officeDocument/2006/relationships/oleObject" Target="../embeddings/oleObject14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oleObject" Target="../embeddings/oleObject17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2.wmf"/><Relationship Id="rId30" Type="http://schemas.openxmlformats.org/officeDocument/2006/relationships/oleObject" Target="../embeddings/oleObject16.bin"/><Relationship Id="rId35" Type="http://schemas.openxmlformats.org/officeDocument/2006/relationships/hyperlink" Target="http://www.bcmath.ca/" TargetMode="Externa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wmf"/><Relationship Id="rId18" Type="http://schemas.openxmlformats.org/officeDocument/2006/relationships/oleObject" Target="../embeddings/oleObject26.bin"/><Relationship Id="rId26" Type="http://schemas.openxmlformats.org/officeDocument/2006/relationships/image" Target="../media/image25.wmf"/><Relationship Id="rId39" Type="http://schemas.openxmlformats.org/officeDocument/2006/relationships/oleObject" Target="../embeddings/oleObject38.bin"/><Relationship Id="rId21" Type="http://schemas.openxmlformats.org/officeDocument/2006/relationships/image" Target="../media/image23.wmf"/><Relationship Id="rId34" Type="http://schemas.openxmlformats.org/officeDocument/2006/relationships/image" Target="../media/image29.wmf"/><Relationship Id="rId42" Type="http://schemas.openxmlformats.org/officeDocument/2006/relationships/oleObject" Target="../embeddings/oleObject40.bin"/><Relationship Id="rId47" Type="http://schemas.openxmlformats.org/officeDocument/2006/relationships/image" Target="../media/image34.wmf"/><Relationship Id="rId50" Type="http://schemas.openxmlformats.org/officeDocument/2006/relationships/oleObject" Target="../embeddings/oleObject44.bin"/><Relationship Id="rId55" Type="http://schemas.openxmlformats.org/officeDocument/2006/relationships/oleObject" Target="../embeddings/oleObject47.bin"/><Relationship Id="rId63" Type="http://schemas.openxmlformats.org/officeDocument/2006/relationships/hyperlink" Target="http://www.bcmath.ca/" TargetMode="Externa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7.bin"/><Relationship Id="rId29" Type="http://schemas.openxmlformats.org/officeDocument/2006/relationships/oleObject" Target="../embeddings/oleObject32.bin"/><Relationship Id="rId41" Type="http://schemas.openxmlformats.org/officeDocument/2006/relationships/image" Target="../media/image31.wmf"/><Relationship Id="rId54" Type="http://schemas.openxmlformats.org/officeDocument/2006/relationships/oleObject" Target="../embeddings/oleObject46.bin"/><Relationship Id="rId62" Type="http://schemas.openxmlformats.org/officeDocument/2006/relationships/image" Target="../media/image41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8.wmf"/><Relationship Id="rId24" Type="http://schemas.openxmlformats.org/officeDocument/2006/relationships/image" Target="../media/image24.wmf"/><Relationship Id="rId32" Type="http://schemas.openxmlformats.org/officeDocument/2006/relationships/image" Target="../media/image28.wmf"/><Relationship Id="rId37" Type="http://schemas.openxmlformats.org/officeDocument/2006/relationships/oleObject" Target="../embeddings/oleObject36.bin"/><Relationship Id="rId40" Type="http://schemas.openxmlformats.org/officeDocument/2006/relationships/oleObject" Target="../embeddings/oleObject39.bin"/><Relationship Id="rId45" Type="http://schemas.openxmlformats.org/officeDocument/2006/relationships/image" Target="../media/image33.wmf"/><Relationship Id="rId53" Type="http://schemas.openxmlformats.org/officeDocument/2006/relationships/image" Target="../media/image37.wmf"/><Relationship Id="rId58" Type="http://schemas.openxmlformats.org/officeDocument/2006/relationships/image" Target="../media/image39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23" Type="http://schemas.openxmlformats.org/officeDocument/2006/relationships/oleObject" Target="../embeddings/oleObject29.bin"/><Relationship Id="rId28" Type="http://schemas.openxmlformats.org/officeDocument/2006/relationships/image" Target="../media/image26.wmf"/><Relationship Id="rId36" Type="http://schemas.openxmlformats.org/officeDocument/2006/relationships/image" Target="../media/image30.wmf"/><Relationship Id="rId49" Type="http://schemas.openxmlformats.org/officeDocument/2006/relationships/image" Target="../media/image35.wmf"/><Relationship Id="rId57" Type="http://schemas.openxmlformats.org/officeDocument/2006/relationships/oleObject" Target="../embeddings/oleObject48.bin"/><Relationship Id="rId61" Type="http://schemas.openxmlformats.org/officeDocument/2006/relationships/oleObject" Target="../embeddings/oleObject50.bin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22.wmf"/><Relationship Id="rId31" Type="http://schemas.openxmlformats.org/officeDocument/2006/relationships/oleObject" Target="../embeddings/oleObject33.bin"/><Relationship Id="rId44" Type="http://schemas.openxmlformats.org/officeDocument/2006/relationships/oleObject" Target="../embeddings/oleObject41.bin"/><Relationship Id="rId52" Type="http://schemas.openxmlformats.org/officeDocument/2006/relationships/oleObject" Target="../embeddings/oleObject45.bin"/><Relationship Id="rId60" Type="http://schemas.openxmlformats.org/officeDocument/2006/relationships/image" Target="../media/image40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24.bin"/><Relationship Id="rId22" Type="http://schemas.openxmlformats.org/officeDocument/2006/relationships/oleObject" Target="../embeddings/oleObject28.bin"/><Relationship Id="rId27" Type="http://schemas.openxmlformats.org/officeDocument/2006/relationships/oleObject" Target="../embeddings/oleObject31.bin"/><Relationship Id="rId30" Type="http://schemas.openxmlformats.org/officeDocument/2006/relationships/image" Target="../media/image27.wmf"/><Relationship Id="rId35" Type="http://schemas.openxmlformats.org/officeDocument/2006/relationships/oleObject" Target="../embeddings/oleObject35.bin"/><Relationship Id="rId43" Type="http://schemas.openxmlformats.org/officeDocument/2006/relationships/image" Target="../media/image32.wmf"/><Relationship Id="rId48" Type="http://schemas.openxmlformats.org/officeDocument/2006/relationships/oleObject" Target="../embeddings/oleObject43.bin"/><Relationship Id="rId56" Type="http://schemas.openxmlformats.org/officeDocument/2006/relationships/image" Target="../media/image38.wmf"/><Relationship Id="rId8" Type="http://schemas.openxmlformats.org/officeDocument/2006/relationships/oleObject" Target="../embeddings/oleObject21.bin"/><Relationship Id="rId51" Type="http://schemas.openxmlformats.org/officeDocument/2006/relationships/image" Target="../media/image36.wmf"/><Relationship Id="rId3" Type="http://schemas.openxmlformats.org/officeDocument/2006/relationships/notesSlide" Target="../notesSlides/notesSlide3.xml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21.wmf"/><Relationship Id="rId25" Type="http://schemas.openxmlformats.org/officeDocument/2006/relationships/oleObject" Target="../embeddings/oleObject30.bin"/><Relationship Id="rId33" Type="http://schemas.openxmlformats.org/officeDocument/2006/relationships/oleObject" Target="../embeddings/oleObject34.bin"/><Relationship Id="rId38" Type="http://schemas.openxmlformats.org/officeDocument/2006/relationships/oleObject" Target="../embeddings/oleObject37.bin"/><Relationship Id="rId46" Type="http://schemas.openxmlformats.org/officeDocument/2006/relationships/oleObject" Target="../embeddings/oleObject42.bin"/><Relationship Id="rId59" Type="http://schemas.openxmlformats.org/officeDocument/2006/relationships/oleObject" Target="../embeddings/oleObject49.bin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3.wmf"/><Relationship Id="rId18" Type="http://schemas.openxmlformats.org/officeDocument/2006/relationships/oleObject" Target="../embeddings/oleObject58.bin"/><Relationship Id="rId26" Type="http://schemas.openxmlformats.org/officeDocument/2006/relationships/oleObject" Target="../embeddings/oleObject62.bin"/><Relationship Id="rId39" Type="http://schemas.openxmlformats.org/officeDocument/2006/relationships/image" Target="../media/image56.wmf"/><Relationship Id="rId21" Type="http://schemas.openxmlformats.org/officeDocument/2006/relationships/image" Target="../media/image47.wmf"/><Relationship Id="rId34" Type="http://schemas.openxmlformats.org/officeDocument/2006/relationships/oleObject" Target="../embeddings/oleObject66.bin"/><Relationship Id="rId42" Type="http://schemas.openxmlformats.org/officeDocument/2006/relationships/oleObject" Target="../embeddings/oleObject70.bin"/><Relationship Id="rId47" Type="http://schemas.openxmlformats.org/officeDocument/2006/relationships/image" Target="../media/image60.wmf"/><Relationship Id="rId50" Type="http://schemas.openxmlformats.org/officeDocument/2006/relationships/oleObject" Target="../embeddings/oleObject74.bin"/><Relationship Id="rId55" Type="http://schemas.openxmlformats.org/officeDocument/2006/relationships/image" Target="../media/image64.wm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45.wmf"/><Relationship Id="rId25" Type="http://schemas.openxmlformats.org/officeDocument/2006/relationships/image" Target="../media/image49.wmf"/><Relationship Id="rId33" Type="http://schemas.openxmlformats.org/officeDocument/2006/relationships/image" Target="../media/image53.wmf"/><Relationship Id="rId38" Type="http://schemas.openxmlformats.org/officeDocument/2006/relationships/oleObject" Target="../embeddings/oleObject68.bin"/><Relationship Id="rId46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7.bin"/><Relationship Id="rId20" Type="http://schemas.openxmlformats.org/officeDocument/2006/relationships/oleObject" Target="../embeddings/oleObject59.bin"/><Relationship Id="rId29" Type="http://schemas.openxmlformats.org/officeDocument/2006/relationships/image" Target="../media/image51.wmf"/><Relationship Id="rId41" Type="http://schemas.openxmlformats.org/officeDocument/2006/relationships/image" Target="../media/image57.wmf"/><Relationship Id="rId54" Type="http://schemas.openxmlformats.org/officeDocument/2006/relationships/oleObject" Target="../embeddings/oleObject7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19.wmf"/><Relationship Id="rId24" Type="http://schemas.openxmlformats.org/officeDocument/2006/relationships/oleObject" Target="../embeddings/oleObject61.bin"/><Relationship Id="rId32" Type="http://schemas.openxmlformats.org/officeDocument/2006/relationships/oleObject" Target="../embeddings/oleObject65.bin"/><Relationship Id="rId37" Type="http://schemas.openxmlformats.org/officeDocument/2006/relationships/image" Target="../media/image55.wmf"/><Relationship Id="rId40" Type="http://schemas.openxmlformats.org/officeDocument/2006/relationships/oleObject" Target="../embeddings/oleObject69.bin"/><Relationship Id="rId45" Type="http://schemas.openxmlformats.org/officeDocument/2006/relationships/image" Target="../media/image59.wmf"/><Relationship Id="rId53" Type="http://schemas.openxmlformats.org/officeDocument/2006/relationships/image" Target="../media/image63.wmf"/><Relationship Id="rId5" Type="http://schemas.openxmlformats.org/officeDocument/2006/relationships/image" Target="../media/image42.wmf"/><Relationship Id="rId15" Type="http://schemas.openxmlformats.org/officeDocument/2006/relationships/image" Target="../media/image44.wmf"/><Relationship Id="rId23" Type="http://schemas.openxmlformats.org/officeDocument/2006/relationships/image" Target="../media/image48.wmf"/><Relationship Id="rId28" Type="http://schemas.openxmlformats.org/officeDocument/2006/relationships/oleObject" Target="../embeddings/oleObject63.bin"/><Relationship Id="rId36" Type="http://schemas.openxmlformats.org/officeDocument/2006/relationships/oleObject" Target="../embeddings/oleObject67.bin"/><Relationship Id="rId49" Type="http://schemas.openxmlformats.org/officeDocument/2006/relationships/image" Target="../media/image61.wmf"/><Relationship Id="rId10" Type="http://schemas.openxmlformats.org/officeDocument/2006/relationships/oleObject" Target="../embeddings/oleObject54.bin"/><Relationship Id="rId19" Type="http://schemas.openxmlformats.org/officeDocument/2006/relationships/image" Target="../media/image46.wmf"/><Relationship Id="rId31" Type="http://schemas.openxmlformats.org/officeDocument/2006/relationships/image" Target="../media/image52.wmf"/><Relationship Id="rId44" Type="http://schemas.openxmlformats.org/officeDocument/2006/relationships/oleObject" Target="../embeddings/oleObject71.bin"/><Relationship Id="rId52" Type="http://schemas.openxmlformats.org/officeDocument/2006/relationships/oleObject" Target="../embeddings/oleObject75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56.bin"/><Relationship Id="rId22" Type="http://schemas.openxmlformats.org/officeDocument/2006/relationships/oleObject" Target="../embeddings/oleObject60.bin"/><Relationship Id="rId27" Type="http://schemas.openxmlformats.org/officeDocument/2006/relationships/image" Target="../media/image50.wmf"/><Relationship Id="rId30" Type="http://schemas.openxmlformats.org/officeDocument/2006/relationships/oleObject" Target="../embeddings/oleObject64.bin"/><Relationship Id="rId35" Type="http://schemas.openxmlformats.org/officeDocument/2006/relationships/image" Target="../media/image54.wmf"/><Relationship Id="rId43" Type="http://schemas.openxmlformats.org/officeDocument/2006/relationships/image" Target="../media/image58.wmf"/><Relationship Id="rId48" Type="http://schemas.openxmlformats.org/officeDocument/2006/relationships/oleObject" Target="../embeddings/oleObject73.bin"/><Relationship Id="rId56" Type="http://schemas.openxmlformats.org/officeDocument/2006/relationships/hyperlink" Target="http://www.bcmath.ca/" TargetMode="External"/><Relationship Id="rId8" Type="http://schemas.openxmlformats.org/officeDocument/2006/relationships/oleObject" Target="../embeddings/oleObject53.bin"/><Relationship Id="rId51" Type="http://schemas.openxmlformats.org/officeDocument/2006/relationships/image" Target="../media/image62.wmf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13" Type="http://schemas.openxmlformats.org/officeDocument/2006/relationships/image" Target="../media/image69.wmf"/><Relationship Id="rId18" Type="http://schemas.openxmlformats.org/officeDocument/2006/relationships/oleObject" Target="../embeddings/oleObject84.bin"/><Relationship Id="rId26" Type="http://schemas.openxmlformats.org/officeDocument/2006/relationships/oleObject" Target="../embeddings/oleObject88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73.wmf"/><Relationship Id="rId34" Type="http://schemas.openxmlformats.org/officeDocument/2006/relationships/oleObject" Target="../embeddings/oleObject92.bin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81.bin"/><Relationship Id="rId17" Type="http://schemas.openxmlformats.org/officeDocument/2006/relationships/image" Target="../media/image71.wmf"/><Relationship Id="rId25" Type="http://schemas.openxmlformats.org/officeDocument/2006/relationships/image" Target="../media/image75.wmf"/><Relationship Id="rId33" Type="http://schemas.openxmlformats.org/officeDocument/2006/relationships/image" Target="../media/image7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3.bin"/><Relationship Id="rId20" Type="http://schemas.openxmlformats.org/officeDocument/2006/relationships/oleObject" Target="../embeddings/oleObject85.bin"/><Relationship Id="rId29" Type="http://schemas.openxmlformats.org/officeDocument/2006/relationships/image" Target="../media/image77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8.bin"/><Relationship Id="rId11" Type="http://schemas.openxmlformats.org/officeDocument/2006/relationships/image" Target="../media/image68.wmf"/><Relationship Id="rId24" Type="http://schemas.openxmlformats.org/officeDocument/2006/relationships/oleObject" Target="../embeddings/oleObject87.bin"/><Relationship Id="rId32" Type="http://schemas.openxmlformats.org/officeDocument/2006/relationships/oleObject" Target="../embeddings/oleObject91.bin"/><Relationship Id="rId5" Type="http://schemas.openxmlformats.org/officeDocument/2006/relationships/image" Target="../media/image65.wmf"/><Relationship Id="rId15" Type="http://schemas.openxmlformats.org/officeDocument/2006/relationships/image" Target="../media/image70.wmf"/><Relationship Id="rId23" Type="http://schemas.openxmlformats.org/officeDocument/2006/relationships/image" Target="../media/image74.wmf"/><Relationship Id="rId28" Type="http://schemas.openxmlformats.org/officeDocument/2006/relationships/oleObject" Target="../embeddings/oleObject89.bin"/><Relationship Id="rId36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80.bin"/><Relationship Id="rId19" Type="http://schemas.openxmlformats.org/officeDocument/2006/relationships/image" Target="../media/image72.wmf"/><Relationship Id="rId31" Type="http://schemas.openxmlformats.org/officeDocument/2006/relationships/image" Target="../media/image78.wmf"/><Relationship Id="rId4" Type="http://schemas.openxmlformats.org/officeDocument/2006/relationships/oleObject" Target="../embeddings/oleObject77.bin"/><Relationship Id="rId9" Type="http://schemas.openxmlformats.org/officeDocument/2006/relationships/image" Target="../media/image67.wmf"/><Relationship Id="rId14" Type="http://schemas.openxmlformats.org/officeDocument/2006/relationships/oleObject" Target="../embeddings/oleObject82.bin"/><Relationship Id="rId22" Type="http://schemas.openxmlformats.org/officeDocument/2006/relationships/oleObject" Target="../embeddings/oleObject86.bin"/><Relationship Id="rId27" Type="http://schemas.openxmlformats.org/officeDocument/2006/relationships/image" Target="../media/image76.wmf"/><Relationship Id="rId30" Type="http://schemas.openxmlformats.org/officeDocument/2006/relationships/oleObject" Target="../embeddings/oleObject90.bin"/><Relationship Id="rId35" Type="http://schemas.openxmlformats.org/officeDocument/2006/relationships/image" Target="../media/image8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image" Target="../media/image85.wmf"/><Relationship Id="rId18" Type="http://schemas.openxmlformats.org/officeDocument/2006/relationships/oleObject" Target="../embeddings/oleObject100.bin"/><Relationship Id="rId26" Type="http://schemas.openxmlformats.org/officeDocument/2006/relationships/oleObject" Target="../embeddings/oleObject104.bin"/><Relationship Id="rId39" Type="http://schemas.openxmlformats.org/officeDocument/2006/relationships/image" Target="../media/image94.w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65.wmf"/><Relationship Id="rId34" Type="http://schemas.openxmlformats.org/officeDocument/2006/relationships/oleObject" Target="../embeddings/oleObject108.bin"/><Relationship Id="rId42" Type="http://schemas.openxmlformats.org/officeDocument/2006/relationships/hyperlink" Target="http://www.bcmath.ca/" TargetMode="External"/><Relationship Id="rId7" Type="http://schemas.openxmlformats.org/officeDocument/2006/relationships/image" Target="../media/image82.wmf"/><Relationship Id="rId12" Type="http://schemas.openxmlformats.org/officeDocument/2006/relationships/oleObject" Target="../embeddings/oleObject97.bin"/><Relationship Id="rId17" Type="http://schemas.openxmlformats.org/officeDocument/2006/relationships/image" Target="../media/image87.wmf"/><Relationship Id="rId25" Type="http://schemas.openxmlformats.org/officeDocument/2006/relationships/image" Target="../media/image67.wmf"/><Relationship Id="rId33" Type="http://schemas.openxmlformats.org/officeDocument/2006/relationships/image" Target="../media/image92.wmf"/><Relationship Id="rId38" Type="http://schemas.openxmlformats.org/officeDocument/2006/relationships/oleObject" Target="../embeddings/oleObject11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9.bin"/><Relationship Id="rId20" Type="http://schemas.openxmlformats.org/officeDocument/2006/relationships/oleObject" Target="../embeddings/oleObject101.bin"/><Relationship Id="rId29" Type="http://schemas.openxmlformats.org/officeDocument/2006/relationships/image" Target="../media/image90.wmf"/><Relationship Id="rId41" Type="http://schemas.openxmlformats.org/officeDocument/2006/relationships/image" Target="../media/image95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84.wmf"/><Relationship Id="rId24" Type="http://schemas.openxmlformats.org/officeDocument/2006/relationships/oleObject" Target="../embeddings/oleObject103.bin"/><Relationship Id="rId32" Type="http://schemas.openxmlformats.org/officeDocument/2006/relationships/oleObject" Target="../embeddings/oleObject107.bin"/><Relationship Id="rId37" Type="http://schemas.openxmlformats.org/officeDocument/2006/relationships/image" Target="../media/image93.wmf"/><Relationship Id="rId40" Type="http://schemas.openxmlformats.org/officeDocument/2006/relationships/oleObject" Target="../embeddings/oleObject111.bin"/><Relationship Id="rId5" Type="http://schemas.openxmlformats.org/officeDocument/2006/relationships/image" Target="../media/image81.wmf"/><Relationship Id="rId15" Type="http://schemas.openxmlformats.org/officeDocument/2006/relationships/image" Target="../media/image86.wmf"/><Relationship Id="rId23" Type="http://schemas.openxmlformats.org/officeDocument/2006/relationships/image" Target="../media/image66.wmf"/><Relationship Id="rId28" Type="http://schemas.openxmlformats.org/officeDocument/2006/relationships/oleObject" Target="../embeddings/oleObject105.bin"/><Relationship Id="rId36" Type="http://schemas.openxmlformats.org/officeDocument/2006/relationships/oleObject" Target="../embeddings/oleObject109.bin"/><Relationship Id="rId10" Type="http://schemas.openxmlformats.org/officeDocument/2006/relationships/oleObject" Target="../embeddings/oleObject96.bin"/><Relationship Id="rId19" Type="http://schemas.openxmlformats.org/officeDocument/2006/relationships/image" Target="../media/image88.wmf"/><Relationship Id="rId31" Type="http://schemas.openxmlformats.org/officeDocument/2006/relationships/image" Target="../media/image91.wmf"/><Relationship Id="rId4" Type="http://schemas.openxmlformats.org/officeDocument/2006/relationships/oleObject" Target="../embeddings/oleObject93.bin"/><Relationship Id="rId9" Type="http://schemas.openxmlformats.org/officeDocument/2006/relationships/image" Target="../media/image83.wmf"/><Relationship Id="rId14" Type="http://schemas.openxmlformats.org/officeDocument/2006/relationships/oleObject" Target="../embeddings/oleObject98.bin"/><Relationship Id="rId22" Type="http://schemas.openxmlformats.org/officeDocument/2006/relationships/oleObject" Target="../embeddings/oleObject102.bin"/><Relationship Id="rId27" Type="http://schemas.openxmlformats.org/officeDocument/2006/relationships/image" Target="../media/image89.wmf"/><Relationship Id="rId30" Type="http://schemas.openxmlformats.org/officeDocument/2006/relationships/oleObject" Target="../embeddings/oleObject106.bin"/><Relationship Id="rId35" Type="http://schemas.openxmlformats.org/officeDocument/2006/relationships/image" Target="../media/image72.w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0.wmf"/><Relationship Id="rId18" Type="http://schemas.openxmlformats.org/officeDocument/2006/relationships/oleObject" Target="../embeddings/oleObject119.bin"/><Relationship Id="rId26" Type="http://schemas.openxmlformats.org/officeDocument/2006/relationships/oleObject" Target="../embeddings/oleObject123.bin"/><Relationship Id="rId39" Type="http://schemas.openxmlformats.org/officeDocument/2006/relationships/image" Target="../media/image113.wmf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104.wmf"/><Relationship Id="rId34" Type="http://schemas.openxmlformats.org/officeDocument/2006/relationships/oleObject" Target="../embeddings/oleObject127.bin"/><Relationship Id="rId42" Type="http://schemas.openxmlformats.org/officeDocument/2006/relationships/oleObject" Target="../embeddings/oleObject131.bin"/><Relationship Id="rId47" Type="http://schemas.openxmlformats.org/officeDocument/2006/relationships/image" Target="../media/image117.wmf"/><Relationship Id="rId50" Type="http://schemas.openxmlformats.org/officeDocument/2006/relationships/oleObject" Target="../embeddings/oleObject135.bin"/><Relationship Id="rId7" Type="http://schemas.openxmlformats.org/officeDocument/2006/relationships/image" Target="../media/image97.wmf"/><Relationship Id="rId12" Type="http://schemas.openxmlformats.org/officeDocument/2006/relationships/oleObject" Target="../embeddings/oleObject116.bin"/><Relationship Id="rId17" Type="http://schemas.openxmlformats.org/officeDocument/2006/relationships/image" Target="../media/image102.wmf"/><Relationship Id="rId25" Type="http://schemas.openxmlformats.org/officeDocument/2006/relationships/image" Target="../media/image106.wmf"/><Relationship Id="rId33" Type="http://schemas.openxmlformats.org/officeDocument/2006/relationships/image" Target="../media/image110.wmf"/><Relationship Id="rId38" Type="http://schemas.openxmlformats.org/officeDocument/2006/relationships/oleObject" Target="../embeddings/oleObject129.bin"/><Relationship Id="rId46" Type="http://schemas.openxmlformats.org/officeDocument/2006/relationships/oleObject" Target="../embeddings/oleObject13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8.bin"/><Relationship Id="rId20" Type="http://schemas.openxmlformats.org/officeDocument/2006/relationships/oleObject" Target="../embeddings/oleObject120.bin"/><Relationship Id="rId29" Type="http://schemas.openxmlformats.org/officeDocument/2006/relationships/image" Target="../media/image108.wmf"/><Relationship Id="rId41" Type="http://schemas.openxmlformats.org/officeDocument/2006/relationships/image" Target="../media/image114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99.wmf"/><Relationship Id="rId24" Type="http://schemas.openxmlformats.org/officeDocument/2006/relationships/oleObject" Target="../embeddings/oleObject122.bin"/><Relationship Id="rId32" Type="http://schemas.openxmlformats.org/officeDocument/2006/relationships/oleObject" Target="../embeddings/oleObject126.bin"/><Relationship Id="rId37" Type="http://schemas.openxmlformats.org/officeDocument/2006/relationships/image" Target="../media/image112.wmf"/><Relationship Id="rId40" Type="http://schemas.openxmlformats.org/officeDocument/2006/relationships/oleObject" Target="../embeddings/oleObject130.bin"/><Relationship Id="rId45" Type="http://schemas.openxmlformats.org/officeDocument/2006/relationships/image" Target="../media/image116.wmf"/><Relationship Id="rId5" Type="http://schemas.openxmlformats.org/officeDocument/2006/relationships/image" Target="../media/image96.wmf"/><Relationship Id="rId15" Type="http://schemas.openxmlformats.org/officeDocument/2006/relationships/image" Target="../media/image101.wmf"/><Relationship Id="rId23" Type="http://schemas.openxmlformats.org/officeDocument/2006/relationships/image" Target="../media/image105.wmf"/><Relationship Id="rId28" Type="http://schemas.openxmlformats.org/officeDocument/2006/relationships/oleObject" Target="../embeddings/oleObject124.bin"/><Relationship Id="rId36" Type="http://schemas.openxmlformats.org/officeDocument/2006/relationships/oleObject" Target="../embeddings/oleObject128.bin"/><Relationship Id="rId49" Type="http://schemas.openxmlformats.org/officeDocument/2006/relationships/image" Target="../media/image118.wmf"/><Relationship Id="rId10" Type="http://schemas.openxmlformats.org/officeDocument/2006/relationships/oleObject" Target="../embeddings/oleObject115.bin"/><Relationship Id="rId19" Type="http://schemas.openxmlformats.org/officeDocument/2006/relationships/image" Target="../media/image103.wmf"/><Relationship Id="rId31" Type="http://schemas.openxmlformats.org/officeDocument/2006/relationships/image" Target="../media/image109.wmf"/><Relationship Id="rId44" Type="http://schemas.openxmlformats.org/officeDocument/2006/relationships/oleObject" Target="../embeddings/oleObject132.bin"/><Relationship Id="rId52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98.wmf"/><Relationship Id="rId14" Type="http://schemas.openxmlformats.org/officeDocument/2006/relationships/oleObject" Target="../embeddings/oleObject117.bin"/><Relationship Id="rId22" Type="http://schemas.openxmlformats.org/officeDocument/2006/relationships/oleObject" Target="../embeddings/oleObject121.bin"/><Relationship Id="rId27" Type="http://schemas.openxmlformats.org/officeDocument/2006/relationships/image" Target="../media/image107.wmf"/><Relationship Id="rId30" Type="http://schemas.openxmlformats.org/officeDocument/2006/relationships/oleObject" Target="../embeddings/oleObject125.bin"/><Relationship Id="rId35" Type="http://schemas.openxmlformats.org/officeDocument/2006/relationships/image" Target="../media/image111.wmf"/><Relationship Id="rId43" Type="http://schemas.openxmlformats.org/officeDocument/2006/relationships/image" Target="../media/image115.wmf"/><Relationship Id="rId48" Type="http://schemas.openxmlformats.org/officeDocument/2006/relationships/oleObject" Target="../embeddings/oleObject134.bin"/><Relationship Id="rId8" Type="http://schemas.openxmlformats.org/officeDocument/2006/relationships/oleObject" Target="../embeddings/oleObject114.bin"/><Relationship Id="rId51" Type="http://schemas.openxmlformats.org/officeDocument/2006/relationships/image" Target="../media/image11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8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21.wmf"/><Relationship Id="rId12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7.bin"/><Relationship Id="rId11" Type="http://schemas.openxmlformats.org/officeDocument/2006/relationships/image" Target="../media/image123.wmf"/><Relationship Id="rId5" Type="http://schemas.openxmlformats.org/officeDocument/2006/relationships/image" Target="../media/image120.wmf"/><Relationship Id="rId10" Type="http://schemas.openxmlformats.org/officeDocument/2006/relationships/oleObject" Target="../embeddings/oleObject139.bin"/><Relationship Id="rId4" Type="http://schemas.openxmlformats.org/officeDocument/2006/relationships/oleObject" Target="../embeddings/oleObject136.bin"/><Relationship Id="rId9" Type="http://schemas.openxmlformats.org/officeDocument/2006/relationships/image" Target="../media/image1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2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25.wmf"/><Relationship Id="rId12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1.bin"/><Relationship Id="rId11" Type="http://schemas.openxmlformats.org/officeDocument/2006/relationships/image" Target="../media/image127.wmf"/><Relationship Id="rId5" Type="http://schemas.openxmlformats.org/officeDocument/2006/relationships/image" Target="../media/image124.wmf"/><Relationship Id="rId10" Type="http://schemas.openxmlformats.org/officeDocument/2006/relationships/oleObject" Target="../embeddings/oleObject143.bin"/><Relationship Id="rId4" Type="http://schemas.openxmlformats.org/officeDocument/2006/relationships/oleObject" Target="../embeddings/oleObject140.bin"/><Relationship Id="rId9" Type="http://schemas.openxmlformats.org/officeDocument/2006/relationships/image" Target="../media/image1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2491929"/>
            <a:ext cx="6172200" cy="1894362"/>
          </a:xfrm>
        </p:spPr>
        <p:txBody>
          <a:bodyPr/>
          <a:lstStyle/>
          <a:p>
            <a:r>
              <a:rPr lang="en-CA" dirty="0"/>
              <a:t>Section 2.3 </a:t>
            </a:r>
            <a:br>
              <a:rPr lang="en-CA" dirty="0"/>
            </a:br>
            <a:r>
              <a:rPr lang="en-CA" dirty="0"/>
              <a:t>Geometric Series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869160"/>
            <a:ext cx="6172200" cy="1505762"/>
          </a:xfrm>
        </p:spPr>
        <p:txBody>
          <a:bodyPr>
            <a:normAutofit/>
          </a:bodyPr>
          <a:lstStyle/>
          <a:p>
            <a:r>
              <a:rPr lang="en-CA" dirty="0"/>
              <a:t>i) Sums of a geometric series and infinite geometric series</a:t>
            </a:r>
          </a:p>
          <a:p>
            <a:r>
              <a:rPr lang="en-CA" dirty="0"/>
              <a:t>ii) Deriving the formula for the sum of a geometric series and infinite geometric series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4816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2575" cy="581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II) Formula for the SUM of an Infinite G.S.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42975"/>
            <a:ext cx="8367713" cy="184308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CA" sz="2200" dirty="0"/>
              <a:t>If the Ratio is bigger than 1, the sum will be positive infinity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CA" sz="2200" dirty="0"/>
              <a:t>If the ratio is smaller than -1, the sum will be negative infinity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CA" sz="2200" dirty="0"/>
              <a:t>If the Ratio is between 1 and -1, the sum can be obtained through a formula: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84225" y="2860675"/>
          <a:ext cx="1643063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1016000" imgH="609600" progId="Equation.DSMT4">
                  <p:embed/>
                </p:oleObj>
              </mc:Choice>
              <mc:Fallback>
                <p:oleObj name="Equation" r:id="rId4" imgW="1016000" imgH="60960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2860675"/>
                        <a:ext cx="1643063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6" name="TextBox 4"/>
          <p:cNvSpPr txBox="1">
            <a:spLocks noChangeArrowheads="1"/>
          </p:cNvSpPr>
          <p:nvPr/>
        </p:nvSpPr>
        <p:spPr bwMode="auto">
          <a:xfrm>
            <a:off x="3019425" y="3222625"/>
            <a:ext cx="4972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Formula for the sum of a G.S. with </a:t>
            </a:r>
            <a:r>
              <a:rPr lang="en-CA" i="1">
                <a:latin typeface="Century Schoolbook" pitchFamily="18" charset="0"/>
              </a:rPr>
              <a:t>“n”</a:t>
            </a:r>
            <a:r>
              <a:rPr lang="en-CA">
                <a:latin typeface="Century Schoolbook" pitchFamily="18" charset="0"/>
              </a:rPr>
              <a:t> terms</a:t>
            </a:r>
          </a:p>
        </p:txBody>
      </p:sp>
      <p:sp>
        <p:nvSpPr>
          <p:cNvPr id="3087" name="TextBox 5"/>
          <p:cNvSpPr txBox="1">
            <a:spLocks noChangeArrowheads="1"/>
          </p:cNvSpPr>
          <p:nvPr/>
        </p:nvSpPr>
        <p:spPr bwMode="auto">
          <a:xfrm>
            <a:off x="3025775" y="3679825"/>
            <a:ext cx="5545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If there are infinite terms, then </a:t>
            </a:r>
            <a:r>
              <a:rPr lang="en-CA" i="1">
                <a:latin typeface="Century Schoolbook" pitchFamily="18" charset="0"/>
              </a:rPr>
              <a:t>“n”</a:t>
            </a:r>
            <a:r>
              <a:rPr lang="en-CA">
                <a:latin typeface="Century Schoolbook" pitchFamily="18" charset="0"/>
              </a:rPr>
              <a:t> will be infinity</a:t>
            </a:r>
          </a:p>
        </p:txBody>
      </p:sp>
      <p:sp>
        <p:nvSpPr>
          <p:cNvPr id="3088" name="TextBox 6"/>
          <p:cNvSpPr txBox="1">
            <a:spLocks noChangeArrowheads="1"/>
          </p:cNvSpPr>
          <p:nvPr/>
        </p:nvSpPr>
        <p:spPr bwMode="auto">
          <a:xfrm>
            <a:off x="3033713" y="4224338"/>
            <a:ext cx="825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Since </a:t>
            </a:r>
          </a:p>
        </p:txBody>
      </p:sp>
      <p:sp>
        <p:nvSpPr>
          <p:cNvPr id="3089" name="TextBox 7"/>
          <p:cNvSpPr txBox="1">
            <a:spLocks noChangeArrowheads="1"/>
          </p:cNvSpPr>
          <p:nvPr/>
        </p:nvSpPr>
        <p:spPr bwMode="auto">
          <a:xfrm>
            <a:off x="4419600" y="4216400"/>
            <a:ext cx="1495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the value of </a:t>
            </a:r>
          </a:p>
        </p:txBody>
      </p:sp>
      <p:sp>
        <p:nvSpPr>
          <p:cNvPr id="3090" name="TextBox 8"/>
          <p:cNvSpPr txBox="1">
            <a:spLocks noChangeArrowheads="1"/>
          </p:cNvSpPr>
          <p:nvPr/>
        </p:nvSpPr>
        <p:spPr bwMode="auto">
          <a:xfrm>
            <a:off x="6226175" y="4238625"/>
            <a:ext cx="1443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will be zero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790950" y="4214813"/>
          <a:ext cx="636588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6" imgW="393529" imgH="253890" progId="Equation.DSMT4">
                  <p:embed/>
                </p:oleObj>
              </mc:Choice>
              <mc:Fallback>
                <p:oleObj name="Equation" r:id="rId6" imgW="393529" imgH="253890" progId="Equation.DSMT4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0950" y="4214813"/>
                        <a:ext cx="636588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848350" y="4213225"/>
          <a:ext cx="3079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8" imgW="190500" imgH="228600" progId="Equation.DSMT4">
                  <p:embed/>
                </p:oleObj>
              </mc:Choice>
              <mc:Fallback>
                <p:oleObj name="Equation" r:id="rId8" imgW="190500" imgH="228600" progId="Equation.DSMT4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8350" y="4213225"/>
                        <a:ext cx="307975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152525" y="3995738"/>
          <a:ext cx="1152525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0" imgW="711200" imgH="508000" progId="Equation.DSMT4">
                  <p:embed/>
                </p:oleObj>
              </mc:Choice>
              <mc:Fallback>
                <p:oleObj name="Equation" r:id="rId10" imgW="711200" imgH="508000" progId="Equation.DSMT4">
                  <p:embed/>
                  <p:pic>
                    <p:nvPicPr>
                      <p:cNvPr id="30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3995738"/>
                        <a:ext cx="1152525" cy="820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731838" y="4976813"/>
          <a:ext cx="1677987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2" imgW="825500" imgH="482600" progId="Equation.DSMT4">
                  <p:embed/>
                </p:oleObj>
              </mc:Choice>
              <mc:Fallback>
                <p:oleObj name="Equation" r:id="rId12" imgW="825500" imgH="482600" progId="Equation.DSMT4">
                  <p:embed/>
                  <p:pic>
                    <p:nvPicPr>
                      <p:cNvPr id="30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4976813"/>
                        <a:ext cx="1677987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623888" y="5006975"/>
            <a:ext cx="1901825" cy="10461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3251200" y="4594225"/>
          <a:ext cx="903288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4" imgW="558558" imgH="304668" progId="Equation.DSMT4">
                  <p:embed/>
                </p:oleObj>
              </mc:Choice>
              <mc:Fallback>
                <p:oleObj name="Equation" r:id="rId14" imgW="558558" imgH="304668" progId="Equation.DSMT4">
                  <p:embed/>
                  <p:pic>
                    <p:nvPicPr>
                      <p:cNvPr id="30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4594225"/>
                        <a:ext cx="903288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4106863" y="4757738"/>
          <a:ext cx="1273175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6" imgW="787058" imgH="177723" progId="Equation.DSMT4">
                  <p:embed/>
                </p:oleObj>
              </mc:Choice>
              <mc:Fallback>
                <p:oleObj name="Equation" r:id="rId16" imgW="787058" imgH="177723" progId="Equation.DSMT4">
                  <p:embed/>
                  <p:pic>
                    <p:nvPicPr>
                      <p:cNvPr id="30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4757738"/>
                        <a:ext cx="1273175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5595938" y="4616450"/>
          <a:ext cx="1395412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8" imgW="863225" imgH="304668" progId="Equation.DSMT4">
                  <p:embed/>
                </p:oleObj>
              </mc:Choice>
              <mc:Fallback>
                <p:oleObj name="Equation" r:id="rId18" imgW="863225" imgH="304668" progId="Equation.DSMT4">
                  <p:embed/>
                  <p:pic>
                    <p:nvPicPr>
                      <p:cNvPr id="308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5938" y="4616450"/>
                        <a:ext cx="1395412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6799263" y="4779963"/>
          <a:ext cx="1273175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20" imgW="787058" imgH="177723" progId="Equation.DSMT4">
                  <p:embed/>
                </p:oleObj>
              </mc:Choice>
              <mc:Fallback>
                <p:oleObj name="Equation" r:id="rId20" imgW="787058" imgH="177723" progId="Equation.DSMT4">
                  <p:embed/>
                  <p:pic>
                    <p:nvPicPr>
                      <p:cNvPr id="30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9263" y="4779963"/>
                        <a:ext cx="1273175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2" name="TextBox 18"/>
          <p:cNvSpPr txBox="1">
            <a:spLocks noChangeArrowheads="1"/>
          </p:cNvSpPr>
          <p:nvPr/>
        </p:nvSpPr>
        <p:spPr bwMode="auto">
          <a:xfrm>
            <a:off x="3011488" y="5449888"/>
            <a:ext cx="3433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  <a:latin typeface="Century Schoolbook" pitchFamily="18" charset="0"/>
              </a:rPr>
              <a:t>The equation will only apply if</a:t>
            </a:r>
          </a:p>
        </p:txBody>
      </p:sp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6497638" y="5368925"/>
          <a:ext cx="90487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22" imgW="393529" imgH="253890" progId="Equation.DSMT4">
                  <p:embed/>
                </p:oleObj>
              </mc:Choice>
              <mc:Fallback>
                <p:oleObj name="Equation" r:id="rId22" imgW="393529" imgH="253890" progId="Equation.DSMT4">
                  <p:embed/>
                  <p:pic>
                    <p:nvPicPr>
                      <p:cNvPr id="308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7638" y="5368925"/>
                        <a:ext cx="904875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732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/>
      <p:bldP spid="3087" grpId="0"/>
      <p:bldP spid="3088" grpId="0"/>
      <p:bldP spid="3089" grpId="0"/>
      <p:bldP spid="3090" grpId="0"/>
      <p:bldP spid="14" grpId="0" animBg="1"/>
      <p:bldP spid="30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74000" cy="6683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Ex: Find the sum of the Infinite G.S.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68288" y="1169988"/>
          <a:ext cx="35575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4" imgW="1866090" imgH="215806" progId="Equation.DSMT4">
                  <p:embed/>
                </p:oleObj>
              </mc:Choice>
              <mc:Fallback>
                <p:oleObj name="Equation" r:id="rId4" imgW="1866090" imgH="215806" progId="Equation.DSMT4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1169988"/>
                        <a:ext cx="3557587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69875" y="3309938"/>
          <a:ext cx="3217863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6" imgW="1688367" imgH="431613" progId="Equation.DSMT4">
                  <p:embed/>
                </p:oleObj>
              </mc:Choice>
              <mc:Fallback>
                <p:oleObj name="Equation" r:id="rId6" imgW="1688367" imgH="431613" progId="Equation.DSMT4">
                  <p:embed/>
                  <p:pic>
                    <p:nvPicPr>
                      <p:cNvPr id="4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" y="3309938"/>
                        <a:ext cx="3217863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579438" y="1730375"/>
          <a:ext cx="6604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8" imgW="266469" imgH="139579" progId="Equation.DSMT4">
                  <p:embed/>
                </p:oleObj>
              </mc:Choice>
              <mc:Fallback>
                <p:oleObj name="Equation" r:id="rId8" imgW="266469" imgH="139579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1730375"/>
                        <a:ext cx="660400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88963" y="2232025"/>
          <a:ext cx="6270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0" imgW="253670" imgH="126835" progId="Equation.DSMT4">
                  <p:embed/>
                </p:oleObj>
              </mc:Choice>
              <mc:Fallback>
                <p:oleObj name="Equation" r:id="rId10" imgW="253670" imgH="126835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2232025"/>
                        <a:ext cx="627062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73163" y="1649413"/>
          <a:ext cx="471487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2" imgW="190335" imgH="164957" progId="Equation.DSMT4">
                  <p:embed/>
                </p:oleObj>
              </mc:Choice>
              <mc:Fallback>
                <p:oleObj name="Equation" r:id="rId12" imgW="190335" imgH="164957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3" y="1649413"/>
                        <a:ext cx="471487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154113" y="2176463"/>
          <a:ext cx="6286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4" imgW="253670" imgH="177569" progId="Equation.DSMT4">
                  <p:embed/>
                </p:oleObj>
              </mc:Choice>
              <mc:Fallback>
                <p:oleObj name="Equation" r:id="rId14" imgW="253670" imgH="177569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2176463"/>
                        <a:ext cx="6286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162425" y="1095375"/>
          <a:ext cx="1265238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6" imgW="609336" imgH="431613" progId="Equation.DSMT4">
                  <p:embed/>
                </p:oleObj>
              </mc:Choice>
              <mc:Fallback>
                <p:oleObj name="Equation" r:id="rId16" imgW="609336" imgH="431613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2425" y="1095375"/>
                        <a:ext cx="1265238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449763" y="2051050"/>
          <a:ext cx="1144587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8" imgW="609336" imgH="431613" progId="Equation.DSMT4">
                  <p:embed/>
                </p:oleObj>
              </mc:Choice>
              <mc:Fallback>
                <p:oleObj name="Equation" r:id="rId18" imgW="609336" imgH="431613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9763" y="2051050"/>
                        <a:ext cx="1144587" cy="80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437063" y="2960688"/>
          <a:ext cx="88423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20" imgW="342603" imgH="177646" progId="Equation.DSMT4">
                  <p:embed/>
                </p:oleObj>
              </mc:Choice>
              <mc:Fallback>
                <p:oleObj name="Equation" r:id="rId20" imgW="342603" imgH="177646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7063" y="2960688"/>
                        <a:ext cx="884237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54050" y="4376738"/>
          <a:ext cx="6604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22" imgW="266469" imgH="139579" progId="Equation.DSMT4">
                  <p:embed/>
                </p:oleObj>
              </mc:Choice>
              <mc:Fallback>
                <p:oleObj name="Equation" r:id="rId22" imgW="266469" imgH="139579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4376738"/>
                        <a:ext cx="660400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63575" y="5113338"/>
          <a:ext cx="627063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23" imgW="253670" imgH="126835" progId="Equation.DSMT4">
                  <p:embed/>
                </p:oleObj>
              </mc:Choice>
              <mc:Fallback>
                <p:oleObj name="Equation" r:id="rId23" imgW="253670" imgH="126835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5113338"/>
                        <a:ext cx="627063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249363" y="4281488"/>
          <a:ext cx="471487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24" imgW="190335" imgH="177646" progId="Equation.DSMT4">
                  <p:embed/>
                </p:oleObj>
              </mc:Choice>
              <mc:Fallback>
                <p:oleObj name="Equation" r:id="rId24" imgW="190335" imgH="177646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4281488"/>
                        <a:ext cx="471487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338263" y="4697413"/>
          <a:ext cx="377825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26" imgW="152334" imgH="431613" progId="Equation.DSMT4">
                  <p:embed/>
                </p:oleObj>
              </mc:Choice>
              <mc:Fallback>
                <p:oleObj name="Equation" r:id="rId26" imgW="152334" imgH="431613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263" y="4697413"/>
                        <a:ext cx="377825" cy="1065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035425" y="3743325"/>
          <a:ext cx="12668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28" imgW="609336" imgH="431613" progId="Equation.DSMT4">
                  <p:embed/>
                </p:oleObj>
              </mc:Choice>
              <mc:Fallback>
                <p:oleObj name="Equation" r:id="rId28" imgW="609336" imgH="431613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5425" y="3743325"/>
                        <a:ext cx="1266825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4319588" y="4619625"/>
          <a:ext cx="1120775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29" imgW="596641" imgH="533169" progId="Equation.DSMT4">
                  <p:embed/>
                </p:oleObj>
              </mc:Choice>
              <mc:Fallback>
                <p:oleObj name="Equation" r:id="rId29" imgW="596641" imgH="533169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588" y="4619625"/>
                        <a:ext cx="1120775" cy="998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291013" y="5705475"/>
          <a:ext cx="700087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31" imgW="393529" imgH="533169" progId="Equation.DSMT4">
                  <p:embed/>
                </p:oleObj>
              </mc:Choice>
              <mc:Fallback>
                <p:oleObj name="Equation" r:id="rId31" imgW="393529" imgH="533169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1013" y="5705475"/>
                        <a:ext cx="700087" cy="93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5030788" y="5843588"/>
          <a:ext cx="103505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33" imgW="342603" imgH="177646" progId="Equation.DSMT4">
                  <p:embed/>
                </p:oleObj>
              </mc:Choice>
              <mc:Fallback>
                <p:oleObj name="Equation" r:id="rId33" imgW="342603" imgH="177646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788" y="5843588"/>
                        <a:ext cx="1035050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815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7538" cy="116681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CA" sz="2500" dirty="0"/>
              <a:t>Ex: The common ratio of an infinite geometric series is 0.75.  If the sum of all the terms converges to 20, find the first term.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2603500" y="1684338"/>
          <a:ext cx="1487488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609336" imgH="431613" progId="Equation.DSMT4">
                  <p:embed/>
                </p:oleObj>
              </mc:Choice>
              <mc:Fallback>
                <p:oleObj name="Equation" r:id="rId4" imgW="609336" imgH="431613" progId="Equation.DSMT4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0" y="1684338"/>
                        <a:ext cx="1487488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477838" y="2663825"/>
          <a:ext cx="6270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6" imgW="253670" imgH="126835" progId="Equation.DSMT4">
                  <p:embed/>
                </p:oleObj>
              </mc:Choice>
              <mc:Fallback>
                <p:oleObj name="Equation" r:id="rId6" imgW="253670" imgH="126835" progId="Equation.DSMT4">
                  <p:embed/>
                  <p:pic>
                    <p:nvPicPr>
                      <p:cNvPr id="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2663825"/>
                        <a:ext cx="627062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1117600" y="2576513"/>
          <a:ext cx="8191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8" imgW="329914" imgH="177646" progId="Equation.DSMT4">
                  <p:embed/>
                </p:oleObj>
              </mc:Choice>
              <mc:Fallback>
                <p:oleObj name="Equation" r:id="rId8" imgW="329914" imgH="177646" progId="Equation.DSMT4">
                  <p:embed/>
                  <p:pic>
                    <p:nvPicPr>
                      <p:cNvPr id="1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2576513"/>
                        <a:ext cx="8191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444500" y="3205163"/>
          <a:ext cx="6889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10" imgW="279158" imgH="177646" progId="Equation.DSMT4">
                  <p:embed/>
                </p:oleObj>
              </mc:Choice>
              <mc:Fallback>
                <p:oleObj name="Equation" r:id="rId10" imgW="279158" imgH="177646" progId="Equation.DSMT4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" y="3205163"/>
                        <a:ext cx="68897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1211263" y="3209925"/>
          <a:ext cx="534987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2" imgW="215619" imgH="177569" progId="Equation.DSMT4">
                  <p:embed/>
                </p:oleObj>
              </mc:Choice>
              <mc:Fallback>
                <p:oleObj name="Equation" r:id="rId12" imgW="215619" imgH="177569" progId="Equation.DSMT4">
                  <p:embed/>
                  <p:pic>
                    <p:nvPicPr>
                      <p:cNvPr id="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3" y="3209925"/>
                        <a:ext cx="534987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442913" y="3836988"/>
          <a:ext cx="65722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4" imgW="266469" imgH="139579" progId="Equation.DSMT4">
                  <p:embed/>
                </p:oleObj>
              </mc:Choice>
              <mc:Fallback>
                <p:oleObj name="Equation" r:id="rId14" imgW="266469" imgH="139579" progId="Equation.DSMT4">
                  <p:embed/>
                  <p:pic>
                    <p:nvPicPr>
                      <p:cNvPr id="1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3" y="3836988"/>
                        <a:ext cx="657225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/>
        </p:nvGraphicFramePr>
        <p:xfrm>
          <a:off x="1254125" y="3779838"/>
          <a:ext cx="4413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6" imgW="177492" imgH="177492" progId="Equation.DSMT4">
                  <p:embed/>
                </p:oleObj>
              </mc:Choice>
              <mc:Fallback>
                <p:oleObj name="Equation" r:id="rId16" imgW="177492" imgH="177492" progId="Equation.DSMT4">
                  <p:embed/>
                  <p:pic>
                    <p:nvPicPr>
                      <p:cNvPr id="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3779838"/>
                        <a:ext cx="44132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9"/>
          <p:cNvGraphicFramePr>
            <a:graphicFrameLocks noChangeAspect="1"/>
          </p:cNvGraphicFramePr>
          <p:nvPr/>
        </p:nvGraphicFramePr>
        <p:xfrm>
          <a:off x="2460625" y="2843213"/>
          <a:ext cx="2170113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18" imgW="888614" imgH="431613" progId="Equation.DSMT4">
                  <p:embed/>
                </p:oleObj>
              </mc:Choice>
              <mc:Fallback>
                <p:oleObj name="Equation" r:id="rId18" imgW="888614" imgH="431613" progId="Equation.DSMT4">
                  <p:embed/>
                  <p:pic>
                    <p:nvPicPr>
                      <p:cNvPr id="1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25" y="2843213"/>
                        <a:ext cx="2170113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0"/>
          <p:cNvGraphicFramePr>
            <a:graphicFrameLocks noChangeAspect="1"/>
          </p:cNvGraphicFramePr>
          <p:nvPr/>
        </p:nvGraphicFramePr>
        <p:xfrm>
          <a:off x="2443163" y="3925888"/>
          <a:ext cx="1673225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20" imgW="685800" imgH="431800" progId="Equation.DSMT4">
                  <p:embed/>
                </p:oleObj>
              </mc:Choice>
              <mc:Fallback>
                <p:oleObj name="Equation" r:id="rId20" imgW="685800" imgH="431800" progId="Equation.DSMT4">
                  <p:embed/>
                  <p:pic>
                    <p:nvPicPr>
                      <p:cNvPr id="1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163" y="3925888"/>
                        <a:ext cx="1673225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1"/>
          <p:cNvGraphicFramePr>
            <a:graphicFrameLocks noChangeAspect="1"/>
          </p:cNvGraphicFramePr>
          <p:nvPr/>
        </p:nvGraphicFramePr>
        <p:xfrm>
          <a:off x="2671763" y="5334000"/>
          <a:ext cx="9302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22" imgW="380670" imgH="177646" progId="Equation.DSMT4">
                  <p:embed/>
                </p:oleObj>
              </mc:Choice>
              <mc:Fallback>
                <p:oleObj name="Equation" r:id="rId22" imgW="380670" imgH="177646" progId="Equation.DSMT4">
                  <p:embed/>
                  <p:pic>
                    <p:nvPicPr>
                      <p:cNvPr id="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763" y="5334000"/>
                        <a:ext cx="9302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28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CA" dirty="0"/>
              <a:t>Given the following infinite geometric sequence, what should the value of “r” be so that the sum will be 20?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57213" y="1685925"/>
          <a:ext cx="476726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4" imgW="2108200" imgH="241300" progId="Equation.DSMT4">
                  <p:embed/>
                </p:oleObj>
              </mc:Choice>
              <mc:Fallback>
                <p:oleObj name="Equation" r:id="rId4" imgW="2108200" imgH="241300" progId="Equation.DSMT4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1685925"/>
                        <a:ext cx="4767262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82588" y="2627313"/>
          <a:ext cx="117633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6" imgW="520474" imgH="215806" progId="Equation.DSMT4">
                  <p:embed/>
                </p:oleObj>
              </mc:Choice>
              <mc:Fallback>
                <p:oleObj name="Equation" r:id="rId6" imgW="520474" imgH="215806" progId="Equation.DSMT4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2627313"/>
                        <a:ext cx="1176337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306388" y="3292475"/>
          <a:ext cx="13493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8" imgW="596900" imgH="431800" progId="Equation.DSMT4">
                  <p:embed/>
                </p:oleObj>
              </mc:Choice>
              <mc:Fallback>
                <p:oleObj name="Equation" r:id="rId8" imgW="596900" imgH="431800" progId="Equation.DSMT4">
                  <p:embed/>
                  <p:pic>
                    <p:nvPicPr>
                      <p:cNvPr id="61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3292475"/>
                        <a:ext cx="1349375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219075" y="4511675"/>
          <a:ext cx="180816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10" imgW="799753" imgH="215806" progId="Equation.DSMT4">
                  <p:embed/>
                </p:oleObj>
              </mc:Choice>
              <mc:Fallback>
                <p:oleObj name="Equation" r:id="rId10" imgW="799753" imgH="215806" progId="Equation.DSMT4">
                  <p:embed/>
                  <p:pic>
                    <p:nvPicPr>
                      <p:cNvPr id="61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" y="4511675"/>
                        <a:ext cx="1808163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241300" y="5360988"/>
          <a:ext cx="180816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2" imgW="799753" imgH="215806" progId="Equation.DSMT4">
                  <p:embed/>
                </p:oleObj>
              </mc:Choice>
              <mc:Fallback>
                <p:oleObj name="Equation" r:id="rId12" imgW="799753" imgH="215806" progId="Equation.DSMT4">
                  <p:embed/>
                  <p:pic>
                    <p:nvPicPr>
                      <p:cNvPr id="61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" y="5360988"/>
                        <a:ext cx="1808163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70250" y="2805113"/>
            <a:ext cx="3689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The series must be converging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406775" y="3422650"/>
            <a:ext cx="5249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So the value of “r” must be between -1 and 1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419475" y="4040188"/>
            <a:ext cx="3451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The answer must be r = 0.80</a:t>
            </a:r>
          </a:p>
        </p:txBody>
      </p:sp>
      <p:sp>
        <p:nvSpPr>
          <p:cNvPr id="615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84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309563"/>
            <a:ext cx="8331200" cy="20462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z="2700" dirty="0"/>
              <a:t>Ex: a movie in a theatre generate $250,000 in revenue in the first month of its showing.  Each month, sales from that movie drop by 15%.  If the movie is shown for a long time, what is the total revenue generated</a:t>
            </a:r>
            <a:r>
              <a:rPr lang="en-CA" dirty="0"/>
              <a:t>?</a:t>
            </a:r>
          </a:p>
        </p:txBody>
      </p:sp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461963" y="2647950"/>
          <a:ext cx="658812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4" imgW="266469" imgH="139579" progId="Equation.DSMT4">
                  <p:embed/>
                </p:oleObj>
              </mc:Choice>
              <mc:Fallback>
                <p:oleObj name="Equation" r:id="rId4" imgW="266469" imgH="139579" progId="Equation.DSMT4">
                  <p:embed/>
                  <p:pic>
                    <p:nvPicPr>
                      <p:cNvPr id="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647950"/>
                        <a:ext cx="658812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128713" y="2562225"/>
          <a:ext cx="14795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6" imgW="596641" imgH="203112" progId="Equation.DSMT4">
                  <p:embed/>
                </p:oleObj>
              </mc:Choice>
              <mc:Fallback>
                <p:oleObj name="Equation" r:id="rId6" imgW="596641" imgH="203112" progId="Equation.DSMT4">
                  <p:embed/>
                  <p:pic>
                    <p:nvPicPr>
                      <p:cNvPr id="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713" y="2562225"/>
                        <a:ext cx="147955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476250" y="3267075"/>
          <a:ext cx="6254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8" imgW="253670" imgH="126835" progId="Equation.DSMT4">
                  <p:embed/>
                </p:oleObj>
              </mc:Choice>
              <mc:Fallback>
                <p:oleObj name="Equation" r:id="rId8" imgW="253670" imgH="126835" progId="Equation.DSMT4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267075"/>
                        <a:ext cx="625475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1147763" y="3194050"/>
          <a:ext cx="81756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10" imgW="329914" imgH="177646" progId="Equation.DSMT4">
                  <p:embed/>
                </p:oleObj>
              </mc:Choice>
              <mc:Fallback>
                <p:oleObj name="Equation" r:id="rId10" imgW="329914" imgH="177646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3194050"/>
                        <a:ext cx="817562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427038" y="3790950"/>
          <a:ext cx="6889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2" imgW="279158" imgH="177646" progId="Equation.DSMT4">
                  <p:embed/>
                </p:oleObj>
              </mc:Choice>
              <mc:Fallback>
                <p:oleObj name="Equation" r:id="rId12" imgW="279158" imgH="177646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3790950"/>
                        <a:ext cx="68897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1254125" y="3779838"/>
          <a:ext cx="4413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4" imgW="177492" imgH="177492" progId="Equation.DSMT4">
                  <p:embed/>
                </p:oleObj>
              </mc:Choice>
              <mc:Fallback>
                <p:oleObj name="Equation" r:id="rId14" imgW="177492" imgH="177492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3779838"/>
                        <a:ext cx="44132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068763" y="2195513"/>
          <a:ext cx="1265237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16" imgW="609336" imgH="431613" progId="Equation.DSMT4">
                  <p:embed/>
                </p:oleObj>
              </mc:Choice>
              <mc:Fallback>
                <p:oleObj name="Equation" r:id="rId16" imgW="609336" imgH="431613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763" y="2195513"/>
                        <a:ext cx="1265237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365625" y="3197225"/>
          <a:ext cx="1406525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18" imgW="748975" imgH="431613" progId="Equation.DSMT4">
                  <p:embed/>
                </p:oleObj>
              </mc:Choice>
              <mc:Fallback>
                <p:oleObj name="Equation" r:id="rId18" imgW="748975" imgH="431613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25" y="3197225"/>
                        <a:ext cx="1406525" cy="80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287838" y="4260850"/>
          <a:ext cx="294957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20" imgW="1143000" imgH="215900" progId="Equation.DSMT4">
                  <p:embed/>
                </p:oleObj>
              </mc:Choice>
              <mc:Fallback>
                <p:oleObj name="Equation" r:id="rId20" imgW="1143000" imgH="2159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838" y="4260850"/>
                        <a:ext cx="2949575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2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979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n-CA" dirty="0"/>
              <a:t>Challenge: Given the equation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4042792" cy="820688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Evaluate the expression: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739080"/>
              </p:ext>
            </p:extLst>
          </p:nvPr>
        </p:nvGraphicFramePr>
        <p:xfrm>
          <a:off x="6084168" y="267884"/>
          <a:ext cx="2108713" cy="503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850680" imgH="203040" progId="Equation.DSMT4">
                  <p:embed/>
                </p:oleObj>
              </mc:Choice>
              <mc:Fallback>
                <p:oleObj name="Equation" r:id="rId3" imgW="85068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84168" y="267884"/>
                        <a:ext cx="2108713" cy="503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4115"/>
              </p:ext>
            </p:extLst>
          </p:nvPr>
        </p:nvGraphicFramePr>
        <p:xfrm>
          <a:off x="1187624" y="1412776"/>
          <a:ext cx="6683466" cy="929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3377880" imgH="469800" progId="Equation.DSMT4">
                  <p:embed/>
                </p:oleObj>
              </mc:Choice>
              <mc:Fallback>
                <p:oleObj name="Equation" r:id="rId5" imgW="3377880" imgH="4698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7624" y="1412776"/>
                        <a:ext cx="6683466" cy="9296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532655"/>
              </p:ext>
            </p:extLst>
          </p:nvPr>
        </p:nvGraphicFramePr>
        <p:xfrm>
          <a:off x="179512" y="2571038"/>
          <a:ext cx="1495847" cy="476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558720" imgH="177480" progId="Equation.DSMT4">
                  <p:embed/>
                </p:oleObj>
              </mc:Choice>
              <mc:Fallback>
                <p:oleObj name="Equation" r:id="rId7" imgW="558720" imgH="177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9512" y="2571038"/>
                        <a:ext cx="1495847" cy="476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507106"/>
              </p:ext>
            </p:extLst>
          </p:nvPr>
        </p:nvGraphicFramePr>
        <p:xfrm>
          <a:off x="1763688" y="2643956"/>
          <a:ext cx="2083251" cy="425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9" imgW="1371600" imgH="279360" progId="Equation.DSMT4">
                  <p:embed/>
                </p:oleObj>
              </mc:Choice>
              <mc:Fallback>
                <p:oleObj name="Equation" r:id="rId9" imgW="1371600" imgH="2793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63688" y="2643956"/>
                        <a:ext cx="2083251" cy="425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26185"/>
              </p:ext>
            </p:extLst>
          </p:nvPr>
        </p:nvGraphicFramePr>
        <p:xfrm>
          <a:off x="1340276" y="3074243"/>
          <a:ext cx="250666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11" imgW="1650960" imgH="203040" progId="Equation.DSMT4">
                  <p:embed/>
                </p:oleObj>
              </mc:Choice>
              <mc:Fallback>
                <p:oleObj name="Equation" r:id="rId11" imgW="1650960" imgH="203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40276" y="3074243"/>
                        <a:ext cx="2506663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58166"/>
              </p:ext>
            </p:extLst>
          </p:nvPr>
        </p:nvGraphicFramePr>
        <p:xfrm>
          <a:off x="2902376" y="3492797"/>
          <a:ext cx="94456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13" imgW="622080" imgH="203040" progId="Equation.DSMT4">
                  <p:embed/>
                </p:oleObj>
              </mc:Choice>
              <mc:Fallback>
                <p:oleObj name="Equation" r:id="rId13" imgW="622080" imgH="2030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02376" y="3492797"/>
                        <a:ext cx="944563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466348"/>
              </p:ext>
            </p:extLst>
          </p:nvPr>
        </p:nvGraphicFramePr>
        <p:xfrm>
          <a:off x="3183012" y="3861048"/>
          <a:ext cx="5969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15" imgW="393480" imgH="203040" progId="Equation.DSMT4">
                  <p:embed/>
                </p:oleObj>
              </mc:Choice>
              <mc:Fallback>
                <p:oleObj name="Equation" r:id="rId15" imgW="393480" imgH="2030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183012" y="3861048"/>
                        <a:ext cx="596900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42990"/>
              </p:ext>
            </p:extLst>
          </p:nvPr>
        </p:nvGraphicFramePr>
        <p:xfrm>
          <a:off x="4233863" y="2592388"/>
          <a:ext cx="15636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17" imgW="583920" imgH="177480" progId="Equation.DSMT4">
                  <p:embed/>
                </p:oleObj>
              </mc:Choice>
              <mc:Fallback>
                <p:oleObj name="Equation" r:id="rId17" imgW="58392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233863" y="2592388"/>
                        <a:ext cx="1563687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295636"/>
              </p:ext>
            </p:extLst>
          </p:nvPr>
        </p:nvGraphicFramePr>
        <p:xfrm>
          <a:off x="5797550" y="2545188"/>
          <a:ext cx="868363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19" imgW="571320" imgH="469800" progId="Equation.DSMT4">
                  <p:embed/>
                </p:oleObj>
              </mc:Choice>
              <mc:Fallback>
                <p:oleObj name="Equation" r:id="rId19" imgW="571320" imgH="4698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797550" y="2545188"/>
                        <a:ext cx="868363" cy="715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142162"/>
              </p:ext>
            </p:extLst>
          </p:nvPr>
        </p:nvGraphicFramePr>
        <p:xfrm>
          <a:off x="6677672" y="2604561"/>
          <a:ext cx="1444149" cy="656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21" imgW="863280" imgH="393480" progId="Equation.DSMT4">
                  <p:embed/>
                </p:oleObj>
              </mc:Choice>
              <mc:Fallback>
                <p:oleObj name="Equation" r:id="rId21" imgW="863280" imgH="393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677672" y="2604561"/>
                        <a:ext cx="1444149" cy="6565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350595"/>
              </p:ext>
            </p:extLst>
          </p:nvPr>
        </p:nvGraphicFramePr>
        <p:xfrm>
          <a:off x="5586412" y="3261151"/>
          <a:ext cx="1290637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23" imgW="850680" imgH="469800" progId="Equation.DSMT4">
                  <p:embed/>
                </p:oleObj>
              </mc:Choice>
              <mc:Fallback>
                <p:oleObj name="Equation" r:id="rId23" imgW="850680" imgH="4698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586412" y="3261151"/>
                        <a:ext cx="1290637" cy="712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297773"/>
              </p:ext>
            </p:extLst>
          </p:nvPr>
        </p:nvGraphicFramePr>
        <p:xfrm>
          <a:off x="6895227" y="3319095"/>
          <a:ext cx="1117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25" imgW="736560" imgH="393480" progId="Equation.DSMT4">
                  <p:embed/>
                </p:oleObj>
              </mc:Choice>
              <mc:Fallback>
                <p:oleObj name="Equation" r:id="rId25" imgW="736560" imgH="393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895227" y="3319095"/>
                        <a:ext cx="1117600" cy="59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560942" y="407707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Find a Pattern!!</a:t>
            </a:r>
          </a:p>
        </p:txBody>
      </p:sp>
    </p:spTree>
    <p:extLst>
      <p:ext uri="{BB962C8B-B14F-4D97-AF65-F5344CB8AC3E}">
        <p14:creationId xmlns:p14="http://schemas.microsoft.com/office/powerpoint/2010/main" val="349146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A306-B4A4-40A2-8595-22B77CF2AE1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9875" y="59048"/>
            <a:ext cx="8760597" cy="1190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Given the following infinite series, where each number in the denominator has only “2”, “3” or “5” as a factor.  Find the sum: 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59F9E31-919A-446D-9CF1-C97D5C513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19" y="2223243"/>
            <a:ext cx="1196800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4D847BF-00F7-4F12-86D0-05DD370E0E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323" y="1138364"/>
          <a:ext cx="8413586" cy="629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5283000" imgH="393480" progId="Equation.DSMT4">
                  <p:embed/>
                </p:oleObj>
              </mc:Choice>
              <mc:Fallback>
                <p:oleObj name="Equation" r:id="rId3" imgW="528300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4D847BF-00F7-4F12-86D0-05DD370E0E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23" y="1138364"/>
                        <a:ext cx="8413586" cy="6296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8A80916-1419-49FB-BC99-C0A4897C742F}"/>
              </a:ext>
            </a:extLst>
          </p:cNvPr>
          <p:cNvSpPr txBox="1"/>
          <p:nvPr/>
        </p:nvSpPr>
        <p:spPr>
          <a:xfrm>
            <a:off x="147316" y="1849779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Break the sequence up into 3 geometric series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B19C5B2-EF3D-47A6-9BEC-4AF50A29A5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6098" y="2329559"/>
          <a:ext cx="2911475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1828800" imgH="393480" progId="Equation.DSMT4">
                  <p:embed/>
                </p:oleObj>
              </mc:Choice>
              <mc:Fallback>
                <p:oleObj name="Equation" r:id="rId5" imgW="1828800" imgH="393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B19C5B2-EF3D-47A6-9BEC-4AF50A29A5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98" y="2329559"/>
                        <a:ext cx="2911475" cy="630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53AE276-97BA-48B3-9C41-A41533C44CBD}"/>
              </a:ext>
            </a:extLst>
          </p:cNvPr>
          <p:cNvSpPr txBox="1"/>
          <p:nvPr/>
        </p:nvSpPr>
        <p:spPr>
          <a:xfrm>
            <a:off x="5115868" y="2329559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These are terms with all the powers of 2 in the denominator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4BFB0E1-31D6-4423-8432-CA2D2CFE7D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81621" y="2336461"/>
          <a:ext cx="9080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7" imgW="571320" imgH="393480" progId="Equation.DSMT4">
                  <p:embed/>
                </p:oleObj>
              </mc:Choice>
              <mc:Fallback>
                <p:oleObj name="Equation" r:id="rId7" imgW="571320" imgH="393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B4BFB0E1-31D6-4423-8432-CA2D2CFE7D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621" y="2336461"/>
                        <a:ext cx="908050" cy="630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CF7C20C-26FC-4C1D-BF45-888AFC8CDF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46826" y="2519816"/>
          <a:ext cx="382587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9" imgW="241200" imgH="164880" progId="Equation.DSMT4">
                  <p:embed/>
                </p:oleObj>
              </mc:Choice>
              <mc:Fallback>
                <p:oleObj name="Equation" r:id="rId9" imgW="241200" imgH="1648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2CF7C20C-26FC-4C1D-BF45-888AFC8CDF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6826" y="2519816"/>
                        <a:ext cx="382587" cy="263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2D4CCAA-64D2-4F2D-AE16-528AE6B853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504" y="3291973"/>
          <a:ext cx="313372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11" imgW="1968480" imgH="393480" progId="Equation.DSMT4">
                  <p:embed/>
                </p:oleObj>
              </mc:Choice>
              <mc:Fallback>
                <p:oleObj name="Equation" r:id="rId11" imgW="1968480" imgH="393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32D4CCAA-64D2-4F2D-AE16-528AE6B853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3291973"/>
                        <a:ext cx="3133725" cy="630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65D6C0F-5A7B-48A4-B191-14620785EE44}"/>
              </a:ext>
            </a:extLst>
          </p:cNvPr>
          <p:cNvSpPr txBox="1"/>
          <p:nvPr/>
        </p:nvSpPr>
        <p:spPr>
          <a:xfrm>
            <a:off x="5089094" y="3291680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These are terms with all the powers of 3 in the denominator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984DCE1D-705C-4168-BA1B-8BC1395AE6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45992" y="3268161"/>
          <a:ext cx="7270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13" imgW="457200" imgH="431640" progId="Equation.DSMT4">
                  <p:embed/>
                </p:oleObj>
              </mc:Choice>
              <mc:Fallback>
                <p:oleObj name="Equation" r:id="rId13" imgW="457200" imgH="4316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984DCE1D-705C-4168-BA1B-8BC1395AE6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5992" y="3268161"/>
                        <a:ext cx="727075" cy="692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0D3217EC-FEDA-4D9D-9723-82C1E77EB5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00067" y="3299911"/>
          <a:ext cx="42386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15" imgW="266400" imgH="393480" progId="Equation.DSMT4">
                  <p:embed/>
                </p:oleObj>
              </mc:Choice>
              <mc:Fallback>
                <p:oleObj name="Equation" r:id="rId15" imgW="266400" imgH="393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0D3217EC-FEDA-4D9D-9723-82C1E77EB5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067" y="3299911"/>
                        <a:ext cx="423862" cy="628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91207D71-558B-40A3-B1B1-D193D8A074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316" y="4177798"/>
          <a:ext cx="258762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17" imgW="1625400" imgH="393480" progId="Equation.DSMT4">
                  <p:embed/>
                </p:oleObj>
              </mc:Choice>
              <mc:Fallback>
                <p:oleObj name="Equation" r:id="rId17" imgW="1625400" imgH="3934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91207D71-558B-40A3-B1B1-D193D8A074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16" y="4177798"/>
                        <a:ext cx="2587625" cy="630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D52493ED-5B6D-456D-9A46-C65E856CF505}"/>
              </a:ext>
            </a:extLst>
          </p:cNvPr>
          <p:cNvSpPr txBox="1"/>
          <p:nvPr/>
        </p:nvSpPr>
        <p:spPr>
          <a:xfrm>
            <a:off x="5128906" y="4177554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These are terms with all the powers of 5 in the denominator</a:t>
            </a: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E76B0DBC-A2AF-4760-8D19-2A9B8A2D48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83620" y="4154035"/>
          <a:ext cx="7270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19" imgW="457200" imgH="431640" progId="Equation.DSMT4">
                  <p:embed/>
                </p:oleObj>
              </mc:Choice>
              <mc:Fallback>
                <p:oleObj name="Equation" r:id="rId19" imgW="457200" imgH="43164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E76B0DBC-A2AF-4760-8D19-2A9B8A2D48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3620" y="4154035"/>
                        <a:ext cx="727075" cy="692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71F57640-3070-4282-8304-483F22CF56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75708" y="4185785"/>
          <a:ext cx="42386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21" imgW="266400" imgH="393480" progId="Equation.DSMT4">
                  <p:embed/>
                </p:oleObj>
              </mc:Choice>
              <mc:Fallback>
                <p:oleObj name="Equation" r:id="rId21" imgW="266400" imgH="39348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71F57640-3070-4282-8304-483F22CF56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708" y="4185785"/>
                        <a:ext cx="423862" cy="628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2BC2E78C-3BA0-49E9-B43E-E1A0C166ADE7}"/>
              </a:ext>
            </a:extLst>
          </p:cNvPr>
          <p:cNvSpPr txBox="1"/>
          <p:nvPr/>
        </p:nvSpPr>
        <p:spPr>
          <a:xfrm>
            <a:off x="107504" y="4922783"/>
            <a:ext cx="86087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Now we look for all the possible of the denominator will multiples of  </a:t>
            </a:r>
            <a:r>
              <a:rPr lang="en-CA" sz="2200" dirty="0">
                <a:solidFill>
                  <a:srgbClr val="FF0000"/>
                </a:solidFill>
              </a:rPr>
              <a:t>2</a:t>
            </a:r>
            <a:r>
              <a:rPr lang="en-CA" sz="2200" baseline="30000" dirty="0">
                <a:solidFill>
                  <a:srgbClr val="FF0000"/>
                </a:solidFill>
              </a:rPr>
              <a:t>a</a:t>
            </a:r>
            <a:r>
              <a:rPr lang="en-CA" sz="2200" dirty="0">
                <a:solidFill>
                  <a:srgbClr val="FF0000"/>
                </a:solidFill>
              </a:rPr>
              <a:t>3</a:t>
            </a:r>
            <a:r>
              <a:rPr lang="en-CA" sz="2200" baseline="30000" dirty="0">
                <a:solidFill>
                  <a:srgbClr val="FF0000"/>
                </a:solidFill>
              </a:rPr>
              <a:t>b</a:t>
            </a:r>
            <a:r>
              <a:rPr lang="en-CA" sz="2200" dirty="0">
                <a:solidFill>
                  <a:srgbClr val="FF0000"/>
                </a:solidFill>
              </a:rPr>
              <a:t>5</a:t>
            </a:r>
            <a:r>
              <a:rPr lang="en-CA" sz="2200" baseline="30000" dirty="0">
                <a:solidFill>
                  <a:srgbClr val="FF0000"/>
                </a:solidFill>
              </a:rPr>
              <a:t>c</a:t>
            </a: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59DFEC13-A972-4DA0-8044-3C7BFAB0D6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332" y="5526057"/>
          <a:ext cx="685800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23" imgW="431640" imgH="177480" progId="Equation.DSMT4">
                  <p:embed/>
                </p:oleObj>
              </mc:Choice>
              <mc:Fallback>
                <p:oleObj name="Equation" r:id="rId23" imgW="431640" imgH="17748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59DFEC13-A972-4DA0-8044-3C7BFAB0D6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32" y="5526057"/>
                        <a:ext cx="685800" cy="284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6C74CC8D-F54A-4295-B0EE-BFEC65D7D6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14448" y="5367368"/>
          <a:ext cx="2143125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25" imgW="1346040" imgH="431640" progId="Equation.DSMT4">
                  <p:embed/>
                </p:oleObj>
              </mc:Choice>
              <mc:Fallback>
                <p:oleObj name="Equation" r:id="rId25" imgW="1346040" imgH="43164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6C74CC8D-F54A-4295-B0EE-BFEC65D7D6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48" y="5367368"/>
                        <a:ext cx="2143125" cy="690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E0D333F0-EC65-4C69-80BD-FA98E0ED35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99644" y="5363661"/>
          <a:ext cx="2263775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27" imgW="1422360" imgH="431640" progId="Equation.DSMT4">
                  <p:embed/>
                </p:oleObj>
              </mc:Choice>
              <mc:Fallback>
                <p:oleObj name="Equation" r:id="rId27" imgW="1422360" imgH="43164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E0D333F0-EC65-4C69-80BD-FA98E0ED35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9644" y="5363661"/>
                        <a:ext cx="2263775" cy="690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34EEA07F-9B12-48B7-93D1-0C894AAB9F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71542" y="5378171"/>
          <a:ext cx="186055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29" imgW="1168200" imgH="431640" progId="Equation.DSMT4">
                  <p:embed/>
                </p:oleObj>
              </mc:Choice>
              <mc:Fallback>
                <p:oleObj name="Equation" r:id="rId29" imgW="1168200" imgH="4316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34EEA07F-9B12-48B7-93D1-0C894AAB9F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1542" y="5378171"/>
                        <a:ext cx="1860550" cy="692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EA89DA4E-EECC-4013-934F-F767FF8AB6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576" y="6168715"/>
          <a:ext cx="11128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Equation" r:id="rId31" imgW="698400" imgH="393480" progId="Equation.DSMT4">
                  <p:embed/>
                </p:oleObj>
              </mc:Choice>
              <mc:Fallback>
                <p:oleObj name="Equation" r:id="rId31" imgW="698400" imgH="39348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EA89DA4E-EECC-4013-934F-F767FF8AB6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6168715"/>
                        <a:ext cx="1112838" cy="630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50802566-1DAA-4EEF-8764-00290C3FFC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68414" y="6168714"/>
          <a:ext cx="525463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tion" r:id="rId33" imgW="330120" imgH="393480" progId="Equation.DSMT4">
                  <p:embed/>
                </p:oleObj>
              </mc:Choice>
              <mc:Fallback>
                <p:oleObj name="Equation" r:id="rId33" imgW="330120" imgH="39348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50802566-1DAA-4EEF-8764-00290C3FFC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414" y="6168714"/>
                        <a:ext cx="525463" cy="630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880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Homework: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/>
              <a:t>Assignment 2.3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1663" cy="5667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I) Sum of Geometric Sequence: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25488" y="1004888"/>
          <a:ext cx="66675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279400" imgH="228600" progId="Equation.DSMT4">
                  <p:embed/>
                </p:oleObj>
              </mc:Choice>
              <mc:Fallback>
                <p:oleObj name="Equation" r:id="rId4" imgW="279400" imgH="22860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1004888"/>
                        <a:ext cx="666750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3" name="TextBox 4"/>
          <p:cNvSpPr txBox="1">
            <a:spLocks noChangeArrowheads="1"/>
          </p:cNvSpPr>
          <p:nvPr/>
        </p:nvSpPr>
        <p:spPr bwMode="auto">
          <a:xfrm>
            <a:off x="1481138" y="1089025"/>
            <a:ext cx="5375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latin typeface="Century Schoolbook" pitchFamily="18" charset="0"/>
              </a:rPr>
              <a:t>Sum of a geometric series up to the </a:t>
            </a:r>
            <a:r>
              <a:rPr lang="en-CA" sz="2000" i="1">
                <a:latin typeface="Century Schoolbook" pitchFamily="18" charset="0"/>
              </a:rPr>
              <a:t>n</a:t>
            </a:r>
            <a:r>
              <a:rPr lang="en-CA" sz="2000" i="1" baseline="30000">
                <a:latin typeface="Century Schoolbook" pitchFamily="18" charset="0"/>
              </a:rPr>
              <a:t>th</a:t>
            </a:r>
            <a:r>
              <a:rPr lang="en-CA" sz="2000">
                <a:latin typeface="Century Schoolbook" pitchFamily="18" charset="0"/>
              </a:rPr>
              <a:t> term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150938" y="1839913"/>
          <a:ext cx="849312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355446" imgH="228501" progId="Equation.DSMT4">
                  <p:embed/>
                </p:oleObj>
              </mc:Choice>
              <mc:Fallback>
                <p:oleObj name="Equation" r:id="rId6" imgW="355446" imgH="228501" progId="Equation.DSMT4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1839913"/>
                        <a:ext cx="849312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078038" y="1760538"/>
          <a:ext cx="51276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2146300" imgH="241300" progId="Equation.DSMT4">
                  <p:embed/>
                </p:oleObj>
              </mc:Choice>
              <mc:Fallback>
                <p:oleObj name="Equation" r:id="rId8" imgW="2146300" imgH="241300" progId="Equation.DSMT4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1760538"/>
                        <a:ext cx="5127625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684213" y="2543175"/>
          <a:ext cx="13335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558800" imgH="228600" progId="Equation.DSMT4">
                  <p:embed/>
                </p:oleObj>
              </mc:Choice>
              <mc:Fallback>
                <p:oleObj name="Equation" r:id="rId10" imgW="558800" imgH="228600" progId="Equation.DSMT4">
                  <p:embed/>
                  <p:pic>
                    <p:nvPicPr>
                      <p:cNvPr id="30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543175"/>
                        <a:ext cx="133350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673350" y="2451100"/>
          <a:ext cx="55213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2311400" imgH="241300" progId="Equation.DSMT4">
                  <p:embed/>
                </p:oleObj>
              </mc:Choice>
              <mc:Fallback>
                <p:oleObj name="Equation" r:id="rId12" imgW="2311400" imgH="241300" progId="Equation.DSMT4">
                  <p:embed/>
                  <p:pic>
                    <p:nvPicPr>
                      <p:cNvPr id="30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50" y="2451100"/>
                        <a:ext cx="5521325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392113" y="3149600"/>
            <a:ext cx="150971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155825" y="3141663"/>
            <a:ext cx="6161088" cy="222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246063" y="3362325"/>
          <a:ext cx="1757362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736600" imgH="228600" progId="Equation.DSMT4">
                  <p:embed/>
                </p:oleObj>
              </mc:Choice>
              <mc:Fallback>
                <p:oleObj name="Equation" r:id="rId14" imgW="736600" imgH="228600" progId="Equation.DSMT4">
                  <p:embed/>
                  <p:pic>
                    <p:nvPicPr>
                      <p:cNvPr id="30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3362325"/>
                        <a:ext cx="1757362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/>
          <p:cNvCxnSpPr/>
          <p:nvPr/>
        </p:nvCxnSpPr>
        <p:spPr>
          <a:xfrm flipV="1">
            <a:off x="2641600" y="1989138"/>
            <a:ext cx="508000" cy="28892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663825" y="2706688"/>
            <a:ext cx="508000" cy="29051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462338" y="1952625"/>
            <a:ext cx="508000" cy="2905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482975" y="2670175"/>
            <a:ext cx="508000" cy="2905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4427538" y="1944688"/>
            <a:ext cx="508000" cy="29051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448175" y="2663825"/>
            <a:ext cx="508000" cy="2905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350000" y="1958975"/>
            <a:ext cx="747713" cy="2682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372225" y="2627313"/>
            <a:ext cx="739775" cy="3190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193925" y="3476625"/>
          <a:ext cx="77946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253890" imgH="139639" progId="Equation.DSMT4">
                  <p:embed/>
                </p:oleObj>
              </mc:Choice>
              <mc:Fallback>
                <p:oleObj name="Equation" r:id="rId16" imgW="253890" imgH="139639" progId="Equation.DSMT4">
                  <p:embed/>
                  <p:pic>
                    <p:nvPicPr>
                      <p:cNvPr id="30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925" y="3476625"/>
                        <a:ext cx="779463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2946400" y="3167063"/>
          <a:ext cx="8572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279279" imgH="241195" progId="Equation.DSMT4">
                  <p:embed/>
                </p:oleObj>
              </mc:Choice>
              <mc:Fallback>
                <p:oleObj name="Equation" r:id="rId18" imgW="279279" imgH="241195" progId="Equation.DSMT4">
                  <p:embed/>
                  <p:pic>
                    <p:nvPicPr>
                      <p:cNvPr id="308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3167063"/>
                        <a:ext cx="85725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674688" y="4051300"/>
          <a:ext cx="1062037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444114" imgH="253780" progId="Equation.DSMT4">
                  <p:embed/>
                </p:oleObj>
              </mc:Choice>
              <mc:Fallback>
                <p:oleObj name="Equation" r:id="rId20" imgW="444114" imgH="253780" progId="Equation.DSMT4">
                  <p:embed/>
                  <p:pic>
                    <p:nvPicPr>
                      <p:cNvPr id="30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8" y="4051300"/>
                        <a:ext cx="1062037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2201863" y="4179888"/>
          <a:ext cx="777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2" imgW="253890" imgH="139639" progId="Equation.DSMT4">
                  <p:embed/>
                </p:oleObj>
              </mc:Choice>
              <mc:Fallback>
                <p:oleObj name="Equation" r:id="rId22" imgW="253890" imgH="139639" progId="Equation.DSMT4">
                  <p:embed/>
                  <p:pic>
                    <p:nvPicPr>
                      <p:cNvPr id="308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863" y="4179888"/>
                        <a:ext cx="7778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2954338" y="3871913"/>
          <a:ext cx="8572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3" imgW="279279" imgH="241195" progId="Equation.DSMT4">
                  <p:embed/>
                </p:oleObj>
              </mc:Choice>
              <mc:Fallback>
                <p:oleObj name="Equation" r:id="rId23" imgW="279279" imgH="241195" progId="Equation.DSMT4">
                  <p:embed/>
                  <p:pic>
                    <p:nvPicPr>
                      <p:cNvPr id="30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4338" y="3871913"/>
                        <a:ext cx="85725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201613" y="4044950"/>
          <a:ext cx="48577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4" imgW="203112" imgH="228501" progId="Equation.DSMT4">
                  <p:embed/>
                </p:oleObj>
              </mc:Choice>
              <mc:Fallback>
                <p:oleObj name="Equation" r:id="rId24" imgW="203112" imgH="228501" progId="Equation.DSMT4">
                  <p:embed/>
                  <p:pic>
                    <p:nvPicPr>
                      <p:cNvPr id="308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3" y="4044950"/>
                        <a:ext cx="485775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1712913" y="4198938"/>
          <a:ext cx="304800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6" imgW="139579" imgH="114201" progId="Equation.DSMT4">
                  <p:embed/>
                </p:oleObj>
              </mc:Choice>
              <mc:Fallback>
                <p:oleObj name="Equation" r:id="rId26" imgW="139579" imgH="114201" progId="Equation.DSMT4">
                  <p:embed/>
                  <p:pic>
                    <p:nvPicPr>
                      <p:cNvPr id="308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4198938"/>
                        <a:ext cx="304800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/>
          <p:nvPr/>
        </p:nvCxnSpPr>
        <p:spPr>
          <a:xfrm flipV="1">
            <a:off x="2111375" y="4513263"/>
            <a:ext cx="1633538" cy="7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87" name="Object 15"/>
          <p:cNvGraphicFramePr>
            <a:graphicFrameLocks noChangeAspect="1"/>
          </p:cNvGraphicFramePr>
          <p:nvPr/>
        </p:nvGraphicFramePr>
        <p:xfrm>
          <a:off x="2306638" y="4508500"/>
          <a:ext cx="1062037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28" imgW="444114" imgH="253780" progId="Equation.DSMT4">
                  <p:embed/>
                </p:oleObj>
              </mc:Choice>
              <mc:Fallback>
                <p:oleObj name="Equation" r:id="rId28" imgW="444114" imgH="253780" progId="Equation.DSMT4">
                  <p:embed/>
                  <p:pic>
                    <p:nvPicPr>
                      <p:cNvPr id="308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4508500"/>
                        <a:ext cx="1062037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6"/>
          <p:cNvGraphicFramePr>
            <a:graphicFrameLocks noChangeAspect="1"/>
          </p:cNvGraphicFramePr>
          <p:nvPr/>
        </p:nvGraphicFramePr>
        <p:xfrm>
          <a:off x="1201738" y="4098925"/>
          <a:ext cx="48577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29" imgW="203112" imgH="228501" progId="Equation.DSMT4">
                  <p:embed/>
                </p:oleObj>
              </mc:Choice>
              <mc:Fallback>
                <p:oleObj name="Equation" r:id="rId29" imgW="203112" imgH="228501" progId="Equation.DSMT4">
                  <p:embed/>
                  <p:pic>
                    <p:nvPicPr>
                      <p:cNvPr id="308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738" y="4098925"/>
                        <a:ext cx="485775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1201738" y="5635625"/>
          <a:ext cx="849312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0" imgW="355446" imgH="228501" progId="Equation.DSMT4">
                  <p:embed/>
                </p:oleObj>
              </mc:Choice>
              <mc:Fallback>
                <p:oleObj name="Equation" r:id="rId30" imgW="355446" imgH="228501" progId="Equation.DSMT4">
                  <p:embed/>
                  <p:pic>
                    <p:nvPicPr>
                      <p:cNvPr id="308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738" y="5635625"/>
                        <a:ext cx="849312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5" name="TextBox 41"/>
          <p:cNvSpPr txBox="1">
            <a:spLocks noChangeArrowheads="1"/>
          </p:cNvSpPr>
          <p:nvPr/>
        </p:nvSpPr>
        <p:spPr bwMode="auto">
          <a:xfrm>
            <a:off x="5210175" y="3338513"/>
            <a:ext cx="2906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Multiply both sides by </a:t>
            </a:r>
            <a:r>
              <a:rPr lang="en-CA" i="1">
                <a:latin typeface="Century Schoolbook" pitchFamily="18" charset="0"/>
              </a:rPr>
              <a:t>“r”</a:t>
            </a:r>
          </a:p>
        </p:txBody>
      </p:sp>
      <p:sp>
        <p:nvSpPr>
          <p:cNvPr id="3106" name="TextBox 42"/>
          <p:cNvSpPr txBox="1">
            <a:spLocks noChangeArrowheads="1"/>
          </p:cNvSpPr>
          <p:nvPr/>
        </p:nvSpPr>
        <p:spPr bwMode="auto">
          <a:xfrm>
            <a:off x="5232400" y="3694113"/>
            <a:ext cx="2695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Subtract the equations!</a:t>
            </a:r>
            <a:endParaRPr lang="en-CA" i="1">
              <a:latin typeface="Century Schoolbook" pitchFamily="18" charset="0"/>
            </a:endParaRPr>
          </a:p>
        </p:txBody>
      </p:sp>
      <p:sp>
        <p:nvSpPr>
          <p:cNvPr id="3107" name="TextBox 43"/>
          <p:cNvSpPr txBox="1">
            <a:spLocks noChangeArrowheads="1"/>
          </p:cNvSpPr>
          <p:nvPr/>
        </p:nvSpPr>
        <p:spPr bwMode="auto">
          <a:xfrm>
            <a:off x="5240338" y="4106863"/>
            <a:ext cx="1817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Factor out </a:t>
            </a:r>
            <a:r>
              <a:rPr lang="en-CA" i="1">
                <a:latin typeface="Century Schoolbook" pitchFamily="18" charset="0"/>
              </a:rPr>
              <a:t>“S</a:t>
            </a:r>
            <a:r>
              <a:rPr lang="en-CA" i="1" baseline="-25000">
                <a:latin typeface="Century Schoolbook" pitchFamily="18" charset="0"/>
              </a:rPr>
              <a:t>n</a:t>
            </a:r>
            <a:r>
              <a:rPr lang="en-CA" i="1">
                <a:latin typeface="Century Schoolbook" pitchFamily="18" charset="0"/>
              </a:rPr>
              <a:t>”</a:t>
            </a:r>
          </a:p>
        </p:txBody>
      </p:sp>
      <p:sp>
        <p:nvSpPr>
          <p:cNvPr id="3108" name="TextBox 44"/>
          <p:cNvSpPr txBox="1">
            <a:spLocks noChangeArrowheads="1"/>
          </p:cNvSpPr>
          <p:nvPr/>
        </p:nvSpPr>
        <p:spPr bwMode="auto">
          <a:xfrm>
            <a:off x="5232400" y="4535488"/>
            <a:ext cx="3019425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Divide both sides by (</a:t>
            </a:r>
            <a:r>
              <a:rPr lang="en-CA" i="1">
                <a:latin typeface="Century Schoolbook" pitchFamily="18" charset="0"/>
              </a:rPr>
              <a:t>1 </a:t>
            </a:r>
            <a:r>
              <a:rPr lang="en-CA" sz="2500" i="1">
                <a:latin typeface="Century Schoolbook" pitchFamily="18" charset="0"/>
              </a:rPr>
              <a:t>-</a:t>
            </a:r>
            <a:r>
              <a:rPr lang="en-CA" i="1">
                <a:latin typeface="Century Schoolbook" pitchFamily="18" charset="0"/>
              </a:rPr>
              <a:t> r</a:t>
            </a:r>
            <a:r>
              <a:rPr lang="en-CA">
                <a:latin typeface="Century Schoolbook" pitchFamily="18" charset="0"/>
              </a:rPr>
              <a:t>)</a:t>
            </a:r>
            <a:endParaRPr lang="en-CA" i="1">
              <a:latin typeface="Century Schoolbook" pitchFamily="18" charset="0"/>
            </a:endParaRPr>
          </a:p>
        </p:txBody>
      </p:sp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2090738" y="5275263"/>
          <a:ext cx="1233487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1" imgW="672808" imgH="609336" progId="Equation.DSMT4">
                  <p:embed/>
                </p:oleObj>
              </mc:Choice>
              <mc:Fallback>
                <p:oleObj name="Equation" r:id="rId31" imgW="672808" imgH="609336" progId="Equation.DSMT4">
                  <p:embed/>
                  <p:pic>
                    <p:nvPicPr>
                      <p:cNvPr id="309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738" y="5275263"/>
                        <a:ext cx="1233487" cy="1112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3419475" y="5297488"/>
          <a:ext cx="1466850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3" imgW="800100" imgH="609600" progId="Equation.DSMT4">
                  <p:embed/>
                </p:oleObj>
              </mc:Choice>
              <mc:Fallback>
                <p:oleObj name="Equation" r:id="rId33" imgW="800100" imgH="609600" progId="Equation.DSMT4">
                  <p:embed/>
                  <p:pic>
                    <p:nvPicPr>
                      <p:cNvPr id="309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5297488"/>
                        <a:ext cx="1466850" cy="1112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ctangle 47"/>
          <p:cNvSpPr/>
          <p:nvPr/>
        </p:nvSpPr>
        <p:spPr>
          <a:xfrm>
            <a:off x="1044575" y="5138738"/>
            <a:ext cx="3919538" cy="1406525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110" name="TextBox 48"/>
          <p:cNvSpPr txBox="1">
            <a:spLocks noChangeArrowheads="1"/>
          </p:cNvSpPr>
          <p:nvPr/>
        </p:nvSpPr>
        <p:spPr bwMode="auto">
          <a:xfrm>
            <a:off x="5275263" y="5087938"/>
            <a:ext cx="166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Factor out </a:t>
            </a:r>
            <a:r>
              <a:rPr lang="en-CA" i="1">
                <a:latin typeface="Century Schoolbook" pitchFamily="18" charset="0"/>
              </a:rPr>
              <a:t>“a”</a:t>
            </a:r>
          </a:p>
        </p:txBody>
      </p:sp>
      <p:sp>
        <p:nvSpPr>
          <p:cNvPr id="106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617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3" grpId="0"/>
      <p:bldP spid="3105" grpId="0"/>
      <p:bldP spid="3106" grpId="0"/>
      <p:bldP spid="3107" grpId="0"/>
      <p:bldP spid="3108" grpId="0"/>
      <p:bldP spid="48" grpId="0" animBg="1"/>
      <p:bldP spid="31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20063" cy="944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Ex: Find the sum of the following Geometric Sequence: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42888" y="1504950"/>
          <a:ext cx="57800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2882900" imgH="215900" progId="Equation.DSMT4">
                  <p:embed/>
                </p:oleObj>
              </mc:Choice>
              <mc:Fallback>
                <p:oleObj name="Equation" r:id="rId4" imgW="2882900" imgH="215900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1504950"/>
                        <a:ext cx="5780087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46063" y="3892550"/>
          <a:ext cx="64182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3200400" imgH="215900" progId="Equation.DSMT4">
                  <p:embed/>
                </p:oleObj>
              </mc:Choice>
              <mc:Fallback>
                <p:oleObj name="Equation" r:id="rId6" imgW="3200400" imgH="215900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3892550"/>
                        <a:ext cx="6418262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34975" y="2049463"/>
          <a:ext cx="6889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266469" imgH="139579" progId="Equation.DSMT4">
                  <p:embed/>
                </p:oleObj>
              </mc:Choice>
              <mc:Fallback>
                <p:oleObj name="Equation" r:id="rId8" imgW="266469" imgH="139579" progId="Equation.DSMT4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2049463"/>
                        <a:ext cx="68897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458788" y="2565400"/>
          <a:ext cx="65563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253670" imgH="126835" progId="Equation.DSMT4">
                  <p:embed/>
                </p:oleObj>
              </mc:Choice>
              <mc:Fallback>
                <p:oleObj name="Equation" r:id="rId10" imgW="253670" imgH="126835" progId="Equation.DSMT4">
                  <p:embed/>
                  <p:pic>
                    <p:nvPicPr>
                      <p:cNvPr id="41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2565400"/>
                        <a:ext cx="655637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438150" y="3094038"/>
          <a:ext cx="68738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266469" imgH="139579" progId="Equation.DSMT4">
                  <p:embed/>
                </p:oleObj>
              </mc:Choice>
              <mc:Fallback>
                <p:oleObj name="Equation" r:id="rId12" imgW="266469" imgH="139579" progId="Equation.DSMT4">
                  <p:embed/>
                  <p:pic>
                    <p:nvPicPr>
                      <p:cNvPr id="41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3094038"/>
                        <a:ext cx="687388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1189038" y="1978025"/>
          <a:ext cx="3270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126725" imgH="177415" progId="Equation.DSMT4">
                  <p:embed/>
                </p:oleObj>
              </mc:Choice>
              <mc:Fallback>
                <p:oleObj name="Equation" r:id="rId14" imgW="126725" imgH="177415" progId="Equation.DSMT4">
                  <p:embed/>
                  <p:pic>
                    <p:nvPicPr>
                      <p:cNvPr id="41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1978025"/>
                        <a:ext cx="327025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1174750" y="2503488"/>
          <a:ext cx="32702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126780" imgH="164814" progId="Equation.DSMT4">
                  <p:embed/>
                </p:oleObj>
              </mc:Choice>
              <mc:Fallback>
                <p:oleObj name="Equation" r:id="rId16" imgW="126780" imgH="164814" progId="Equation.DSMT4">
                  <p:embed/>
                  <p:pic>
                    <p:nvPicPr>
                      <p:cNvPr id="41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2503488"/>
                        <a:ext cx="327025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1176338" y="3028950"/>
          <a:ext cx="2936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114102" imgH="177492" progId="Equation.DSMT4">
                  <p:embed/>
                </p:oleObj>
              </mc:Choice>
              <mc:Fallback>
                <p:oleObj name="Equation" r:id="rId18" imgW="114102" imgH="177492" progId="Equation.DSMT4">
                  <p:embed/>
                  <p:pic>
                    <p:nvPicPr>
                      <p:cNvPr id="41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3028950"/>
                        <a:ext cx="293687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2030413" y="1787525"/>
          <a:ext cx="2451100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952087" imgH="431613" progId="Equation.DSMT4">
                  <p:embed/>
                </p:oleObj>
              </mc:Choice>
              <mc:Fallback>
                <p:oleObj name="Equation" r:id="rId20" imgW="952087" imgH="431613" progId="Equation.DSMT4">
                  <p:embed/>
                  <p:pic>
                    <p:nvPicPr>
                      <p:cNvPr id="41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413" y="1787525"/>
                        <a:ext cx="2451100" cy="1119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2938463" y="1941513"/>
          <a:ext cx="3270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126725" imgH="177415" progId="Equation.DSMT4">
                  <p:embed/>
                </p:oleObj>
              </mc:Choice>
              <mc:Fallback>
                <p:oleObj name="Equation" r:id="rId22" imgW="126725" imgH="177415" progId="Equation.DSMT4">
                  <p:embed/>
                  <p:pic>
                    <p:nvPicPr>
                      <p:cNvPr id="41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8463" y="1941513"/>
                        <a:ext cx="327025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3181350" y="1836738"/>
          <a:ext cx="130810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3" imgW="507780" imgH="253890" progId="Equation.DSMT4">
                  <p:embed/>
                </p:oleObj>
              </mc:Choice>
              <mc:Fallback>
                <p:oleObj name="Equation" r:id="rId23" imgW="507780" imgH="253890" progId="Equation.DSMT4">
                  <p:embed/>
                  <p:pic>
                    <p:nvPicPr>
                      <p:cNvPr id="41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350" y="1836738"/>
                        <a:ext cx="1308100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3394075" y="1901825"/>
          <a:ext cx="36195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5" imgW="190500" imgH="228600" progId="Equation.DSMT4">
                  <p:embed/>
                </p:oleObj>
              </mc:Choice>
              <mc:Fallback>
                <p:oleObj name="Equation" r:id="rId25" imgW="190500" imgH="228600" progId="Equation.DSMT4">
                  <p:embed/>
                  <p:pic>
                    <p:nvPicPr>
                      <p:cNvPr id="41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4075" y="1901825"/>
                        <a:ext cx="361950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3813175" y="1966913"/>
          <a:ext cx="465138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7" imgW="203024" imgH="164957" progId="Equation.DSMT4">
                  <p:embed/>
                </p:oleObj>
              </mc:Choice>
              <mc:Fallback>
                <p:oleObj name="Equation" r:id="rId27" imgW="203024" imgH="164957" progId="Equation.DSMT4">
                  <p:embed/>
                  <p:pic>
                    <p:nvPicPr>
                      <p:cNvPr id="41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3175" y="1966913"/>
                        <a:ext cx="465138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" name="Object 15"/>
          <p:cNvGraphicFramePr>
            <a:graphicFrameLocks noChangeAspect="1"/>
          </p:cNvGraphicFramePr>
          <p:nvPr/>
        </p:nvGraphicFramePr>
        <p:xfrm>
          <a:off x="3265488" y="2365375"/>
          <a:ext cx="741362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29" imgW="330057" imgH="165028" progId="Equation.DSMT4">
                  <p:embed/>
                </p:oleObj>
              </mc:Choice>
              <mc:Fallback>
                <p:oleObj name="Equation" r:id="rId29" imgW="330057" imgH="165028" progId="Equation.DSMT4">
                  <p:embed/>
                  <p:pic>
                    <p:nvPicPr>
                      <p:cNvPr id="41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5488" y="2365375"/>
                        <a:ext cx="741362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2584450" y="2824163"/>
          <a:ext cx="1871663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1" imgW="787400" imgH="457200" progId="Equation.DSMT4">
                  <p:embed/>
                </p:oleObj>
              </mc:Choice>
              <mc:Fallback>
                <p:oleObj name="Equation" r:id="rId31" imgW="787400" imgH="457200" progId="Equation.DSMT4">
                  <p:embed/>
                  <p:pic>
                    <p:nvPicPr>
                      <p:cNvPr id="41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2824163"/>
                        <a:ext cx="1871663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3" name="Object 17"/>
          <p:cNvGraphicFramePr>
            <a:graphicFrameLocks noChangeAspect="1"/>
          </p:cNvGraphicFramePr>
          <p:nvPr/>
        </p:nvGraphicFramePr>
        <p:xfrm>
          <a:off x="3457575" y="3476625"/>
          <a:ext cx="2095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3" imgW="101468" imgH="164885" progId="Equation.DSMT4">
                  <p:embed/>
                </p:oleObj>
              </mc:Choice>
              <mc:Fallback>
                <p:oleObj name="Equation" r:id="rId33" imgW="101468" imgH="164885" progId="Equation.DSMT4">
                  <p:embed/>
                  <p:pic>
                    <p:nvPicPr>
                      <p:cNvPr id="41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7575" y="3476625"/>
                        <a:ext cx="209550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4" name="Object 18"/>
          <p:cNvGraphicFramePr>
            <a:graphicFrameLocks noChangeAspect="1"/>
          </p:cNvGraphicFramePr>
          <p:nvPr/>
        </p:nvGraphicFramePr>
        <p:xfrm>
          <a:off x="4470400" y="3152775"/>
          <a:ext cx="1312863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5" imgW="507780" imgH="177723" progId="Equation.DSMT4">
                  <p:embed/>
                </p:oleObj>
              </mc:Choice>
              <mc:Fallback>
                <p:oleObj name="Equation" r:id="rId35" imgW="507780" imgH="177723" progId="Equation.DSMT4">
                  <p:embed/>
                  <p:pic>
                    <p:nvPicPr>
                      <p:cNvPr id="411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3152775"/>
                        <a:ext cx="1312863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5" name="Object 19"/>
          <p:cNvGraphicFramePr>
            <a:graphicFrameLocks noChangeAspect="1"/>
          </p:cNvGraphicFramePr>
          <p:nvPr/>
        </p:nvGraphicFramePr>
        <p:xfrm>
          <a:off x="384175" y="4610100"/>
          <a:ext cx="6889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7" imgW="266469" imgH="139579" progId="Equation.DSMT4">
                  <p:embed/>
                </p:oleObj>
              </mc:Choice>
              <mc:Fallback>
                <p:oleObj name="Equation" r:id="rId37" imgW="266469" imgH="139579" progId="Equation.DSMT4">
                  <p:embed/>
                  <p:pic>
                    <p:nvPicPr>
                      <p:cNvPr id="411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4610100"/>
                        <a:ext cx="6889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6" name="Object 20"/>
          <p:cNvGraphicFramePr>
            <a:graphicFrameLocks noChangeAspect="1"/>
          </p:cNvGraphicFramePr>
          <p:nvPr/>
        </p:nvGraphicFramePr>
        <p:xfrm>
          <a:off x="407988" y="5127625"/>
          <a:ext cx="65563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38" imgW="253670" imgH="126835" progId="Equation.DSMT4">
                  <p:embed/>
                </p:oleObj>
              </mc:Choice>
              <mc:Fallback>
                <p:oleObj name="Equation" r:id="rId38" imgW="253670" imgH="126835" progId="Equation.DSMT4">
                  <p:embed/>
                  <p:pic>
                    <p:nvPicPr>
                      <p:cNvPr id="411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5127625"/>
                        <a:ext cx="655637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7" name="Object 21"/>
          <p:cNvGraphicFramePr>
            <a:graphicFrameLocks noChangeAspect="1"/>
          </p:cNvGraphicFramePr>
          <p:nvPr/>
        </p:nvGraphicFramePr>
        <p:xfrm>
          <a:off x="387350" y="5656263"/>
          <a:ext cx="68738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9" imgW="266469" imgH="139579" progId="Equation.DSMT4">
                  <p:embed/>
                </p:oleObj>
              </mc:Choice>
              <mc:Fallback>
                <p:oleObj name="Equation" r:id="rId39" imgW="266469" imgH="139579" progId="Equation.DSMT4">
                  <p:embed/>
                  <p:pic>
                    <p:nvPicPr>
                      <p:cNvPr id="411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5656263"/>
                        <a:ext cx="687388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8" name="Object 22"/>
          <p:cNvGraphicFramePr>
            <a:graphicFrameLocks noChangeAspect="1"/>
          </p:cNvGraphicFramePr>
          <p:nvPr/>
        </p:nvGraphicFramePr>
        <p:xfrm>
          <a:off x="1057275" y="4541838"/>
          <a:ext cx="49053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40" imgW="190335" imgH="164957" progId="Equation.DSMT4">
                  <p:embed/>
                </p:oleObj>
              </mc:Choice>
              <mc:Fallback>
                <p:oleObj name="Equation" r:id="rId40" imgW="190335" imgH="164957" progId="Equation.DSMT4">
                  <p:embed/>
                  <p:pic>
                    <p:nvPicPr>
                      <p:cNvPr id="411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4541838"/>
                        <a:ext cx="490538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9" name="Object 23"/>
          <p:cNvGraphicFramePr>
            <a:graphicFrameLocks noChangeAspect="1"/>
          </p:cNvGraphicFramePr>
          <p:nvPr/>
        </p:nvGraphicFramePr>
        <p:xfrm>
          <a:off x="1058863" y="5064125"/>
          <a:ext cx="56991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42" imgW="253670" imgH="177569" progId="Equation.DSMT4">
                  <p:embed/>
                </p:oleObj>
              </mc:Choice>
              <mc:Fallback>
                <p:oleObj name="Equation" r:id="rId42" imgW="253670" imgH="177569" progId="Equation.DSMT4">
                  <p:embed/>
                  <p:pic>
                    <p:nvPicPr>
                      <p:cNvPr id="411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5064125"/>
                        <a:ext cx="569912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Object 24"/>
          <p:cNvGraphicFramePr>
            <a:graphicFrameLocks noChangeAspect="1"/>
          </p:cNvGraphicFramePr>
          <p:nvPr/>
        </p:nvGraphicFramePr>
        <p:xfrm>
          <a:off x="1109663" y="5591175"/>
          <a:ext cx="32543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44" imgW="126725" imgH="177415" progId="Equation.DSMT4">
                  <p:embed/>
                </p:oleObj>
              </mc:Choice>
              <mc:Fallback>
                <p:oleObj name="Equation" r:id="rId44" imgW="126725" imgH="177415" progId="Equation.DSMT4">
                  <p:embed/>
                  <p:pic>
                    <p:nvPicPr>
                      <p:cNvPr id="412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5591175"/>
                        <a:ext cx="325437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1" name="Object 25"/>
          <p:cNvGraphicFramePr>
            <a:graphicFrameLocks noChangeAspect="1"/>
          </p:cNvGraphicFramePr>
          <p:nvPr/>
        </p:nvGraphicFramePr>
        <p:xfrm>
          <a:off x="1895475" y="4349750"/>
          <a:ext cx="2678113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46" imgW="1040948" imgH="431613" progId="Equation.DSMT4">
                  <p:embed/>
                </p:oleObj>
              </mc:Choice>
              <mc:Fallback>
                <p:oleObj name="Equation" r:id="rId46" imgW="1040948" imgH="431613" progId="Equation.DSMT4">
                  <p:embed/>
                  <p:pic>
                    <p:nvPicPr>
                      <p:cNvPr id="412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5475" y="4349750"/>
                        <a:ext cx="2678113" cy="1119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" name="Object 26"/>
          <p:cNvGraphicFramePr>
            <a:graphicFrameLocks noChangeAspect="1"/>
          </p:cNvGraphicFramePr>
          <p:nvPr/>
        </p:nvGraphicFramePr>
        <p:xfrm>
          <a:off x="2806700" y="4572000"/>
          <a:ext cx="37941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48" imgW="190335" imgH="164957" progId="Equation.DSMT4">
                  <p:embed/>
                </p:oleObj>
              </mc:Choice>
              <mc:Fallback>
                <p:oleObj name="Equation" r:id="rId48" imgW="190335" imgH="164957" progId="Equation.DSMT4">
                  <p:embed/>
                  <p:pic>
                    <p:nvPicPr>
                      <p:cNvPr id="412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700" y="4572000"/>
                        <a:ext cx="379413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" name="Object 27"/>
          <p:cNvGraphicFramePr>
            <a:graphicFrameLocks noChangeAspect="1"/>
          </p:cNvGraphicFramePr>
          <p:nvPr/>
        </p:nvGraphicFramePr>
        <p:xfrm>
          <a:off x="3138488" y="4398963"/>
          <a:ext cx="143827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50" imgW="558558" imgH="253890" progId="Equation.DSMT4">
                  <p:embed/>
                </p:oleObj>
              </mc:Choice>
              <mc:Fallback>
                <p:oleObj name="Equation" r:id="rId50" imgW="558558" imgH="253890" progId="Equation.DSMT4">
                  <p:embed/>
                  <p:pic>
                    <p:nvPicPr>
                      <p:cNvPr id="412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4398963"/>
                        <a:ext cx="1438275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4" name="Object 28"/>
          <p:cNvGraphicFramePr>
            <a:graphicFrameLocks noChangeAspect="1"/>
          </p:cNvGraphicFramePr>
          <p:nvPr/>
        </p:nvGraphicFramePr>
        <p:xfrm>
          <a:off x="3270250" y="4405313"/>
          <a:ext cx="725488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52" imgW="317225" imgH="241091" progId="Equation.DSMT4">
                  <p:embed/>
                </p:oleObj>
              </mc:Choice>
              <mc:Fallback>
                <p:oleObj name="Equation" r:id="rId52" imgW="317225" imgH="241091" progId="Equation.DSMT4">
                  <p:embed/>
                  <p:pic>
                    <p:nvPicPr>
                      <p:cNvPr id="412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4405313"/>
                        <a:ext cx="725488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" name="Object 29"/>
          <p:cNvGraphicFramePr>
            <a:graphicFrameLocks noChangeAspect="1"/>
          </p:cNvGraphicFramePr>
          <p:nvPr/>
        </p:nvGraphicFramePr>
        <p:xfrm>
          <a:off x="3892550" y="4527550"/>
          <a:ext cx="465138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54" imgW="203024" imgH="164957" progId="Equation.DSMT4">
                  <p:embed/>
                </p:oleObj>
              </mc:Choice>
              <mc:Fallback>
                <p:oleObj name="Equation" r:id="rId54" imgW="203024" imgH="164957" progId="Equation.DSMT4">
                  <p:embed/>
                  <p:pic>
                    <p:nvPicPr>
                      <p:cNvPr id="412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2550" y="4527550"/>
                        <a:ext cx="465138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" name="Object 30"/>
          <p:cNvGraphicFramePr>
            <a:graphicFrameLocks noChangeAspect="1"/>
          </p:cNvGraphicFramePr>
          <p:nvPr/>
        </p:nvGraphicFramePr>
        <p:xfrm>
          <a:off x="3251200" y="4940300"/>
          <a:ext cx="9239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55" imgW="444114" imgH="177646" progId="Equation.DSMT4">
                  <p:embed/>
                </p:oleObj>
              </mc:Choice>
              <mc:Fallback>
                <p:oleObj name="Equation" r:id="rId55" imgW="444114" imgH="177646" progId="Equation.DSMT4">
                  <p:embed/>
                  <p:pic>
                    <p:nvPicPr>
                      <p:cNvPr id="412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4940300"/>
                        <a:ext cx="92392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7" name="Object 31"/>
          <p:cNvGraphicFramePr>
            <a:graphicFrameLocks noChangeAspect="1"/>
          </p:cNvGraphicFramePr>
          <p:nvPr/>
        </p:nvGraphicFramePr>
        <p:xfrm>
          <a:off x="2411413" y="5465763"/>
          <a:ext cx="2852737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57" imgW="1397000" imgH="457200" progId="Equation.DSMT4">
                  <p:embed/>
                </p:oleObj>
              </mc:Choice>
              <mc:Fallback>
                <p:oleObj name="Equation" r:id="rId57" imgW="1397000" imgH="457200" progId="Equation.DSMT4">
                  <p:embed/>
                  <p:pic>
                    <p:nvPicPr>
                      <p:cNvPr id="412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5465763"/>
                        <a:ext cx="2852737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8" name="Object 32"/>
          <p:cNvGraphicFramePr>
            <a:graphicFrameLocks noChangeAspect="1"/>
          </p:cNvGraphicFramePr>
          <p:nvPr/>
        </p:nvGraphicFramePr>
        <p:xfrm>
          <a:off x="3260725" y="6024563"/>
          <a:ext cx="706438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59" imgW="342603" imgH="177646" progId="Equation.DSMT4">
                  <p:embed/>
                </p:oleObj>
              </mc:Choice>
              <mc:Fallback>
                <p:oleObj name="Equation" r:id="rId59" imgW="342603" imgH="177646" progId="Equation.DSMT4">
                  <p:embed/>
                  <p:pic>
                    <p:nvPicPr>
                      <p:cNvPr id="412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0725" y="6024563"/>
                        <a:ext cx="706438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9" name="Object 33"/>
          <p:cNvGraphicFramePr>
            <a:graphicFrameLocks noChangeAspect="1"/>
          </p:cNvGraphicFramePr>
          <p:nvPr/>
        </p:nvGraphicFramePr>
        <p:xfrm>
          <a:off x="5278438" y="5715000"/>
          <a:ext cx="203517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61" imgW="787058" imgH="177723" progId="Equation.DSMT4">
                  <p:embed/>
                </p:oleObj>
              </mc:Choice>
              <mc:Fallback>
                <p:oleObj name="Equation" r:id="rId61" imgW="787058" imgH="177723" progId="Equation.DSMT4">
                  <p:embed/>
                  <p:pic>
                    <p:nvPicPr>
                      <p:cNvPr id="412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8438" y="5715000"/>
                        <a:ext cx="2035175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861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34338" cy="654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Ex: Find the Sum: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27038" y="1114425"/>
          <a:ext cx="59070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2946400" imgH="215900" progId="Equation.DSMT4">
                  <p:embed/>
                </p:oleObj>
              </mc:Choice>
              <mc:Fallback>
                <p:oleObj name="Equation" r:id="rId4" imgW="2946400" imgH="21590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1114425"/>
                        <a:ext cx="5907087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61950" y="1817688"/>
          <a:ext cx="6889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266469" imgH="139579" progId="Equation.DSMT4">
                  <p:embed/>
                </p:oleObj>
              </mc:Choice>
              <mc:Fallback>
                <p:oleObj name="Equation" r:id="rId6" imgW="266469" imgH="139579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1817688"/>
                        <a:ext cx="68897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85763" y="2333625"/>
          <a:ext cx="65563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253670" imgH="126835" progId="Equation.DSMT4">
                  <p:embed/>
                </p:oleObj>
              </mc:Choice>
              <mc:Fallback>
                <p:oleObj name="Equation" r:id="rId8" imgW="253670" imgH="126835" progId="Equation.DSMT4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2333625"/>
                        <a:ext cx="655637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365125" y="2862263"/>
          <a:ext cx="68738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266469" imgH="139579" progId="Equation.DSMT4">
                  <p:embed/>
                </p:oleObj>
              </mc:Choice>
              <mc:Fallback>
                <p:oleObj name="Equation" r:id="rId10" imgW="266469" imgH="139579" progId="Equation.DSMT4">
                  <p:embed/>
                  <p:pic>
                    <p:nvPicPr>
                      <p:cNvPr id="5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" y="2862263"/>
                        <a:ext cx="687388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025525" y="1789113"/>
          <a:ext cx="498475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253670" imgH="177569" progId="Equation.DSMT4">
                  <p:embed/>
                </p:oleObj>
              </mc:Choice>
              <mc:Fallback>
                <p:oleObj name="Equation" r:id="rId12" imgW="253670" imgH="177569" progId="Equation.DSMT4">
                  <p:embed/>
                  <p:pic>
                    <p:nvPicPr>
                      <p:cNvPr id="51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1789113"/>
                        <a:ext cx="498475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101725" y="2317750"/>
          <a:ext cx="292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126780" imgH="164814" progId="Equation.DSMT4">
                  <p:embed/>
                </p:oleObj>
              </mc:Choice>
              <mc:Fallback>
                <p:oleObj name="Equation" r:id="rId14" imgW="126780" imgH="164814" progId="Equation.DSMT4">
                  <p:embed/>
                  <p:pic>
                    <p:nvPicPr>
                      <p:cNvPr id="51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2317750"/>
                        <a:ext cx="2921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1022350" y="2797175"/>
          <a:ext cx="4572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177492" imgH="177492" progId="Equation.DSMT4">
                  <p:embed/>
                </p:oleObj>
              </mc:Choice>
              <mc:Fallback>
                <p:oleObj name="Equation" r:id="rId16" imgW="177492" imgH="177492" progId="Equation.DSMT4">
                  <p:embed/>
                  <p:pic>
                    <p:nvPicPr>
                      <p:cNvPr id="51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2797175"/>
                        <a:ext cx="457200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13"/>
          <p:cNvGraphicFramePr>
            <a:graphicFrameLocks noChangeAspect="1"/>
          </p:cNvGraphicFramePr>
          <p:nvPr/>
        </p:nvGraphicFramePr>
        <p:xfrm>
          <a:off x="3875088" y="1619250"/>
          <a:ext cx="2017712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850531" imgH="279279" progId="Equation.DSMT4">
                  <p:embed/>
                </p:oleObj>
              </mc:Choice>
              <mc:Fallback>
                <p:oleObj name="Equation" r:id="rId18" imgW="850531" imgH="279279" progId="Equation.DSMT4">
                  <p:embed/>
                  <p:pic>
                    <p:nvPicPr>
                      <p:cNvPr id="512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88" y="1619250"/>
                        <a:ext cx="2017712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296863" y="3279775"/>
          <a:ext cx="70643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304668" imgH="228501" progId="Equation.DSMT4">
                  <p:embed/>
                </p:oleObj>
              </mc:Choice>
              <mc:Fallback>
                <p:oleObj name="Equation" r:id="rId20" imgW="304668" imgH="228501" progId="Equation.DSMT4">
                  <p:embed/>
                  <p:pic>
                    <p:nvPicPr>
                      <p:cNvPr id="51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3279775"/>
                        <a:ext cx="706437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985838" y="3425825"/>
          <a:ext cx="1277937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2" imgW="787058" imgH="177723" progId="Equation.DSMT4">
                  <p:embed/>
                </p:oleObj>
              </mc:Choice>
              <mc:Fallback>
                <p:oleObj name="Equation" r:id="rId22" imgW="787058" imgH="177723" progId="Equation.DSMT4">
                  <p:embed/>
                  <p:pic>
                    <p:nvPicPr>
                      <p:cNvPr id="51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425825"/>
                        <a:ext cx="1277937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9" name="TextBox 25"/>
          <p:cNvSpPr txBox="1">
            <a:spLocks noChangeArrowheads="1"/>
          </p:cNvSpPr>
          <p:nvPr/>
        </p:nvSpPr>
        <p:spPr bwMode="auto">
          <a:xfrm>
            <a:off x="6488113" y="1552575"/>
            <a:ext cx="21621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latin typeface="Century Schoolbook" pitchFamily="18" charset="0"/>
              </a:rPr>
              <a:t>First find out </a:t>
            </a:r>
            <a:br>
              <a:rPr lang="en-CA" sz="2000">
                <a:latin typeface="Century Schoolbook" pitchFamily="18" charset="0"/>
              </a:rPr>
            </a:br>
            <a:r>
              <a:rPr lang="en-CA" sz="2000">
                <a:latin typeface="Century Schoolbook" pitchFamily="18" charset="0"/>
              </a:rPr>
              <a:t>how many terms</a:t>
            </a:r>
            <a:br>
              <a:rPr lang="en-CA" sz="2000">
                <a:latin typeface="Century Schoolbook" pitchFamily="18" charset="0"/>
              </a:rPr>
            </a:br>
            <a:r>
              <a:rPr lang="en-CA" sz="2000">
                <a:latin typeface="Century Schoolbook" pitchFamily="18" charset="0"/>
              </a:rPr>
              <a:t> there are</a:t>
            </a:r>
          </a:p>
        </p:txBody>
      </p:sp>
      <p:sp>
        <p:nvSpPr>
          <p:cNvPr id="5150" name="TextBox 26"/>
          <p:cNvSpPr txBox="1">
            <a:spLocks noChangeArrowheads="1"/>
          </p:cNvSpPr>
          <p:nvPr/>
        </p:nvSpPr>
        <p:spPr bwMode="auto">
          <a:xfrm>
            <a:off x="6821488" y="4346575"/>
            <a:ext cx="18653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latin typeface="Century Schoolbook" pitchFamily="18" charset="0"/>
              </a:rPr>
              <a:t>Then find the </a:t>
            </a:r>
            <a:br>
              <a:rPr lang="en-CA" sz="2000">
                <a:latin typeface="Century Schoolbook" pitchFamily="18" charset="0"/>
              </a:rPr>
            </a:br>
            <a:r>
              <a:rPr lang="en-CA" sz="2000">
                <a:latin typeface="Century Schoolbook" pitchFamily="18" charset="0"/>
              </a:rPr>
              <a:t>sum up to the</a:t>
            </a:r>
            <a:br>
              <a:rPr lang="en-CA" sz="2000">
                <a:latin typeface="Century Schoolbook" pitchFamily="18" charset="0"/>
              </a:rPr>
            </a:br>
            <a:r>
              <a:rPr lang="en-CA" sz="2000">
                <a:latin typeface="Century Schoolbook" pitchFamily="18" charset="0"/>
              </a:rPr>
              <a:t> “14</a:t>
            </a:r>
            <a:r>
              <a:rPr lang="en-CA" sz="2000" baseline="30000">
                <a:latin typeface="Century Schoolbook" pitchFamily="18" charset="0"/>
              </a:rPr>
              <a:t>th</a:t>
            </a:r>
            <a:r>
              <a:rPr lang="en-CA" sz="2000">
                <a:latin typeface="Century Schoolbook" pitchFamily="18" charset="0"/>
              </a:rPr>
              <a:t>”term</a:t>
            </a:r>
          </a:p>
        </p:txBody>
      </p:sp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2816225" y="2373313"/>
          <a:ext cx="1773238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4" imgW="914003" imgH="177723" progId="Equation.DSMT4">
                  <p:embed/>
                </p:oleObj>
              </mc:Choice>
              <mc:Fallback>
                <p:oleObj name="Equation" r:id="rId24" imgW="914003" imgH="177723" progId="Equation.DSMT4">
                  <p:embed/>
                  <p:pic>
                    <p:nvPicPr>
                      <p:cNvPr id="51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25" y="2373313"/>
                        <a:ext cx="1773238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4670425" y="2271713"/>
          <a:ext cx="1322388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6" imgW="672808" imgH="241195" progId="Equation.DSMT4">
                  <p:embed/>
                </p:oleObj>
              </mc:Choice>
              <mc:Fallback>
                <p:oleObj name="Equation" r:id="rId26" imgW="672808" imgH="241195" progId="Equation.DSMT4">
                  <p:embed/>
                  <p:pic>
                    <p:nvPicPr>
                      <p:cNvPr id="51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425" y="2271713"/>
                        <a:ext cx="1322388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4662488" y="2781300"/>
          <a:ext cx="6731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8" imgW="342751" imgH="228501" progId="Equation.DSMT4">
                  <p:embed/>
                </p:oleObj>
              </mc:Choice>
              <mc:Fallback>
                <p:oleObj name="Equation" r:id="rId28" imgW="342751" imgH="228501" progId="Equation.DSMT4">
                  <p:embed/>
                  <p:pic>
                    <p:nvPicPr>
                      <p:cNvPr id="51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488" y="2781300"/>
                        <a:ext cx="673100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2955925" y="2901950"/>
          <a:ext cx="1624013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0" imgW="837836" imgH="177723" progId="Equation.DSMT4">
                  <p:embed/>
                </p:oleObj>
              </mc:Choice>
              <mc:Fallback>
                <p:oleObj name="Equation" r:id="rId30" imgW="837836" imgH="177723" progId="Equation.DSMT4">
                  <p:embed/>
                  <p:pic>
                    <p:nvPicPr>
                      <p:cNvPr id="51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925" y="2901950"/>
                        <a:ext cx="1624013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4643438" y="3236913"/>
          <a:ext cx="126523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2" imgW="710891" imgH="355446" progId="Equation.DSMT4">
                  <p:embed/>
                </p:oleObj>
              </mc:Choice>
              <mc:Fallback>
                <p:oleObj name="Equation" r:id="rId32" imgW="710891" imgH="355446" progId="Equation.DSMT4">
                  <p:embed/>
                  <p:pic>
                    <p:nvPicPr>
                      <p:cNvPr id="513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3236913"/>
                        <a:ext cx="1265237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17"/>
          <p:cNvGraphicFramePr>
            <a:graphicFrameLocks noChangeAspect="1"/>
          </p:cNvGraphicFramePr>
          <p:nvPr/>
        </p:nvGraphicFramePr>
        <p:xfrm>
          <a:off x="2438400" y="3346450"/>
          <a:ext cx="216058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4" imgW="1193800" imgH="254000" progId="Equation.DSMT4">
                  <p:embed/>
                </p:oleObj>
              </mc:Choice>
              <mc:Fallback>
                <p:oleObj name="Equation" r:id="rId34" imgW="1193800" imgH="254000" progId="Equation.DSMT4">
                  <p:embed/>
                  <p:pic>
                    <p:nvPicPr>
                      <p:cNvPr id="513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346450"/>
                        <a:ext cx="2160588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8" name="Object 18"/>
          <p:cNvGraphicFramePr>
            <a:graphicFrameLocks noChangeAspect="1"/>
          </p:cNvGraphicFramePr>
          <p:nvPr/>
        </p:nvGraphicFramePr>
        <p:xfrm>
          <a:off x="2533650" y="3900488"/>
          <a:ext cx="20367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6" imgW="1040948" imgH="177723" progId="Equation.DSMT4">
                  <p:embed/>
                </p:oleObj>
              </mc:Choice>
              <mc:Fallback>
                <p:oleObj name="Equation" r:id="rId36" imgW="1040948" imgH="177723" progId="Equation.DSMT4">
                  <p:embed/>
                  <p:pic>
                    <p:nvPicPr>
                      <p:cNvPr id="513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650" y="3900488"/>
                        <a:ext cx="203676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9" name="Object 19"/>
          <p:cNvGraphicFramePr>
            <a:graphicFrameLocks noChangeAspect="1"/>
          </p:cNvGraphicFramePr>
          <p:nvPr/>
        </p:nvGraphicFramePr>
        <p:xfrm>
          <a:off x="4557713" y="3871913"/>
          <a:ext cx="8143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8" imgW="457002" imgH="253890" progId="Equation.DSMT4">
                  <p:embed/>
                </p:oleObj>
              </mc:Choice>
              <mc:Fallback>
                <p:oleObj name="Equation" r:id="rId38" imgW="457002" imgH="253890" progId="Equation.DSMT4">
                  <p:embed/>
                  <p:pic>
                    <p:nvPicPr>
                      <p:cNvPr id="513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713" y="3871913"/>
                        <a:ext cx="814387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" name="Object 20"/>
          <p:cNvGraphicFramePr>
            <a:graphicFrameLocks noChangeAspect="1"/>
          </p:cNvGraphicFramePr>
          <p:nvPr/>
        </p:nvGraphicFramePr>
        <p:xfrm>
          <a:off x="5407025" y="3897313"/>
          <a:ext cx="1763713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40" imgW="990170" imgH="177723" progId="Equation.DSMT4">
                  <p:embed/>
                </p:oleObj>
              </mc:Choice>
              <mc:Fallback>
                <p:oleObj name="Equation" r:id="rId40" imgW="990170" imgH="177723" progId="Equation.DSMT4">
                  <p:embed/>
                  <p:pic>
                    <p:nvPicPr>
                      <p:cNvPr id="514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7025" y="3897313"/>
                        <a:ext cx="1763713" cy="319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1" name="Object 21"/>
          <p:cNvGraphicFramePr>
            <a:graphicFrameLocks noChangeAspect="1"/>
          </p:cNvGraphicFramePr>
          <p:nvPr/>
        </p:nvGraphicFramePr>
        <p:xfrm>
          <a:off x="5311775" y="3863975"/>
          <a:ext cx="85883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42" imgW="482391" imgH="253890" progId="Equation.DSMT4">
                  <p:embed/>
                </p:oleObj>
              </mc:Choice>
              <mc:Fallback>
                <p:oleObj name="Equation" r:id="rId42" imgW="482391" imgH="253890" progId="Equation.DSMT4">
                  <p:embed/>
                  <p:pic>
                    <p:nvPicPr>
                      <p:cNvPr id="514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1775" y="3863975"/>
                        <a:ext cx="858838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2" name="Object 22"/>
          <p:cNvGraphicFramePr>
            <a:graphicFrameLocks noChangeAspect="1"/>
          </p:cNvGraphicFramePr>
          <p:nvPr/>
        </p:nvGraphicFramePr>
        <p:xfrm>
          <a:off x="4303713" y="4397375"/>
          <a:ext cx="931862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44" imgW="457002" imgH="177723" progId="Equation.DSMT4">
                  <p:embed/>
                </p:oleObj>
              </mc:Choice>
              <mc:Fallback>
                <p:oleObj name="Equation" r:id="rId44" imgW="457002" imgH="177723" progId="Equation.DSMT4">
                  <p:embed/>
                  <p:pic>
                    <p:nvPicPr>
                      <p:cNvPr id="514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3713" y="4397375"/>
                        <a:ext cx="931862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3" name="Object 23"/>
          <p:cNvGraphicFramePr>
            <a:graphicFrameLocks noChangeAspect="1"/>
          </p:cNvGraphicFramePr>
          <p:nvPr/>
        </p:nvGraphicFramePr>
        <p:xfrm>
          <a:off x="3846513" y="4371975"/>
          <a:ext cx="4635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46" imgW="190335" imgH="177646" progId="Equation.DSMT4">
                  <p:embed/>
                </p:oleObj>
              </mc:Choice>
              <mc:Fallback>
                <p:oleObj name="Equation" r:id="rId46" imgW="190335" imgH="177646" progId="Equation.DSMT4">
                  <p:embed/>
                  <p:pic>
                    <p:nvPicPr>
                      <p:cNvPr id="514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6513" y="4371975"/>
                        <a:ext cx="46355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4" name="Object 24"/>
          <p:cNvGraphicFramePr>
            <a:graphicFrameLocks noChangeAspect="1"/>
          </p:cNvGraphicFramePr>
          <p:nvPr/>
        </p:nvGraphicFramePr>
        <p:xfrm>
          <a:off x="4330700" y="4906963"/>
          <a:ext cx="544513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48" imgW="266469" imgH="139579" progId="Equation.DSMT4">
                  <p:embed/>
                </p:oleObj>
              </mc:Choice>
              <mc:Fallback>
                <p:oleObj name="Equation" r:id="rId48" imgW="266469" imgH="139579" progId="Equation.DSMT4">
                  <p:embed/>
                  <p:pic>
                    <p:nvPicPr>
                      <p:cNvPr id="514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700" y="4906963"/>
                        <a:ext cx="544513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5" name="Object 25"/>
          <p:cNvGraphicFramePr>
            <a:graphicFrameLocks noChangeAspect="1"/>
          </p:cNvGraphicFramePr>
          <p:nvPr/>
        </p:nvGraphicFramePr>
        <p:xfrm>
          <a:off x="3838575" y="4800600"/>
          <a:ext cx="4635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50" imgW="190335" imgH="164957" progId="Equation.DSMT4">
                  <p:embed/>
                </p:oleObj>
              </mc:Choice>
              <mc:Fallback>
                <p:oleObj name="Equation" r:id="rId50" imgW="190335" imgH="164957" progId="Equation.DSMT4">
                  <p:embed/>
                  <p:pic>
                    <p:nvPicPr>
                      <p:cNvPr id="514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575" y="4800600"/>
                        <a:ext cx="46355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6" name="Object 39"/>
          <p:cNvGraphicFramePr>
            <a:graphicFrameLocks noChangeAspect="1"/>
          </p:cNvGraphicFramePr>
          <p:nvPr/>
        </p:nvGraphicFramePr>
        <p:xfrm>
          <a:off x="3752850" y="5254625"/>
          <a:ext cx="2619375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52" imgW="1231366" imgH="558558" progId="Equation.DSMT4">
                  <p:embed/>
                </p:oleObj>
              </mc:Choice>
              <mc:Fallback>
                <p:oleObj name="Equation" r:id="rId52" imgW="1231366" imgH="558558" progId="Equation.DSMT4">
                  <p:embed/>
                  <p:pic>
                    <p:nvPicPr>
                      <p:cNvPr id="5146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2850" y="5254625"/>
                        <a:ext cx="2619375" cy="118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7" name="Object 27"/>
          <p:cNvGraphicFramePr>
            <a:graphicFrameLocks noChangeAspect="1"/>
          </p:cNvGraphicFramePr>
          <p:nvPr/>
        </p:nvGraphicFramePr>
        <p:xfrm>
          <a:off x="6402388" y="5783263"/>
          <a:ext cx="22129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54" imgW="1040948" imgH="177723" progId="Equation.DSMT4">
                  <p:embed/>
                </p:oleObj>
              </mc:Choice>
              <mc:Fallback>
                <p:oleObj name="Equation" r:id="rId54" imgW="1040948" imgH="177723" progId="Equation.DSMT4">
                  <p:embed/>
                  <p:pic>
                    <p:nvPicPr>
                      <p:cNvPr id="514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2388" y="5783263"/>
                        <a:ext cx="2212975" cy="377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56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592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9" grpId="0"/>
      <p:bldP spid="51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75" y="134938"/>
            <a:ext cx="8664575" cy="1585912"/>
          </a:xfrm>
        </p:spPr>
        <p:txBody>
          <a:bodyPr/>
          <a:lstStyle/>
          <a:p>
            <a:pPr eaLnBrk="1" hangingPunct="1">
              <a:defRPr/>
            </a:pPr>
            <a:r>
              <a:rPr lang="en-CA" sz="2300" dirty="0"/>
              <a:t>Ex: A rubber ball is dropped from a height of 10m.  After each bounce, the ball returns to 65% of its previous height.  Calculate all the vertical displacement right before the 8</a:t>
            </a:r>
            <a:r>
              <a:rPr lang="en-CA" sz="2300" baseline="30000" dirty="0"/>
              <a:t>th</a:t>
            </a:r>
            <a:r>
              <a:rPr lang="en-CA" sz="2300" dirty="0"/>
              <a:t> bounce.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95275" y="3421063"/>
            <a:ext cx="419735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973138" y="1798638"/>
            <a:ext cx="133350" cy="1333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7" name="Straight Arrow Connector 6"/>
          <p:cNvCxnSpPr>
            <a:stCxn id="5" idx="4"/>
          </p:cNvCxnSpPr>
          <p:nvPr/>
        </p:nvCxnSpPr>
        <p:spPr>
          <a:xfrm rot="5400000">
            <a:off x="298450" y="2665413"/>
            <a:ext cx="1474787" cy="7938"/>
          </a:xfrm>
          <a:prstGeom prst="straightConnector1">
            <a:avLst/>
          </a:prstGeom>
          <a:ln>
            <a:solidFill>
              <a:srgbClr val="FF0000"/>
            </a:solidFill>
            <a:headEnd type="none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2334419" y="3004344"/>
            <a:ext cx="842962" cy="0"/>
          </a:xfrm>
          <a:prstGeom prst="straightConnector1">
            <a:avLst/>
          </a:prstGeom>
          <a:ln>
            <a:solidFill>
              <a:srgbClr val="FF0000"/>
            </a:solidFill>
            <a:headEnd type="none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3186113" y="3205163"/>
            <a:ext cx="431800" cy="0"/>
          </a:xfrm>
          <a:prstGeom prst="straightConnector1">
            <a:avLst/>
          </a:prstGeom>
          <a:ln>
            <a:solidFill>
              <a:srgbClr val="FF0000"/>
            </a:solidFill>
            <a:headEnd type="stealth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3546475" y="3294063"/>
            <a:ext cx="273050" cy="0"/>
          </a:xfrm>
          <a:prstGeom prst="straightConnector1">
            <a:avLst/>
          </a:prstGeom>
          <a:ln>
            <a:solidFill>
              <a:srgbClr val="FF0000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93" name="Object 13"/>
          <p:cNvGraphicFramePr>
            <a:graphicFrameLocks noChangeAspect="1"/>
          </p:cNvGraphicFramePr>
          <p:nvPr/>
        </p:nvGraphicFramePr>
        <p:xfrm>
          <a:off x="420688" y="3725863"/>
          <a:ext cx="592137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190417" imgH="152334" progId="Equation.DSMT4">
                  <p:embed/>
                </p:oleObj>
              </mc:Choice>
              <mc:Fallback>
                <p:oleObj name="Equation" r:id="rId4" imgW="190417" imgH="152334" progId="Equation.DSMT4">
                  <p:embed/>
                  <p:pic>
                    <p:nvPicPr>
                      <p:cNvPr id="209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3725863"/>
                        <a:ext cx="592137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452438" y="4359275"/>
          <a:ext cx="55403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177569" imgH="152202" progId="Equation.DSMT4">
                  <p:embed/>
                </p:oleObj>
              </mc:Choice>
              <mc:Fallback>
                <p:oleObj name="Equation" r:id="rId6" imgW="177569" imgH="152202" progId="Equation.DSMT4">
                  <p:embed/>
                  <p:pic>
                    <p:nvPicPr>
                      <p:cNvPr id="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4359275"/>
                        <a:ext cx="554037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449263" y="5008563"/>
          <a:ext cx="5937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190417" imgH="152334" progId="Equation.DSMT4">
                  <p:embed/>
                </p:oleObj>
              </mc:Choice>
              <mc:Fallback>
                <p:oleObj name="Equation" r:id="rId8" imgW="190417" imgH="152334" progId="Equation.DSMT4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5008563"/>
                        <a:ext cx="59372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193675" y="5568950"/>
          <a:ext cx="871538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279400" imgH="228600" progId="Equation.DSMT4">
                  <p:embed/>
                </p:oleObj>
              </mc:Choice>
              <mc:Fallback>
                <p:oleObj name="Equation" r:id="rId10" imgW="279400" imgH="228600" progId="Equation.DSMT4">
                  <p:embed/>
                  <p:pic>
                    <p:nvPicPr>
                      <p:cNvPr id="2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5568950"/>
                        <a:ext cx="871538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1038225" y="3752850"/>
          <a:ext cx="4492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190335" imgH="177646" progId="Equation.DSMT4">
                  <p:embed/>
                </p:oleObj>
              </mc:Choice>
              <mc:Fallback>
                <p:oleObj name="Equation" r:id="rId12" imgW="190335" imgH="177646" progId="Equation.DSMT4">
                  <p:embed/>
                  <p:pic>
                    <p:nvPicPr>
                      <p:cNvPr id="2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3752850"/>
                        <a:ext cx="449263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7"/>
          <p:cNvGraphicFramePr>
            <a:graphicFrameLocks noChangeAspect="1"/>
          </p:cNvGraphicFramePr>
          <p:nvPr/>
        </p:nvGraphicFramePr>
        <p:xfrm>
          <a:off x="1052513" y="4414838"/>
          <a:ext cx="69532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329914" imgH="177646" progId="Equation.DSMT4">
                  <p:embed/>
                </p:oleObj>
              </mc:Choice>
              <mc:Fallback>
                <p:oleObj name="Equation" r:id="rId14" imgW="329914" imgH="177646" progId="Equation.DSMT4">
                  <p:embed/>
                  <p:pic>
                    <p:nvPicPr>
                      <p:cNvPr id="2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513" y="4414838"/>
                        <a:ext cx="69532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1085850" y="5054600"/>
          <a:ext cx="2762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114102" imgH="177492" progId="Equation.DSMT4">
                  <p:embed/>
                </p:oleObj>
              </mc:Choice>
              <mc:Fallback>
                <p:oleObj name="Equation" r:id="rId16" imgW="114102" imgH="177492" progId="Equation.DSMT4">
                  <p:embed/>
                  <p:pic>
                    <p:nvPicPr>
                      <p:cNvPr id="2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5054600"/>
                        <a:ext cx="27622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9"/>
          <p:cNvGraphicFramePr>
            <a:graphicFrameLocks noChangeAspect="1"/>
          </p:cNvGraphicFramePr>
          <p:nvPr/>
        </p:nvGraphicFramePr>
        <p:xfrm>
          <a:off x="1019175" y="5732463"/>
          <a:ext cx="5937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253670" imgH="177569" progId="Equation.DSMT4">
                  <p:embed/>
                </p:oleObj>
              </mc:Choice>
              <mc:Fallback>
                <p:oleObj name="Equation" r:id="rId18" imgW="253670" imgH="177569" progId="Equation.DSMT4">
                  <p:embed/>
                  <p:pic>
                    <p:nvPicPr>
                      <p:cNvPr id="2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5732463"/>
                        <a:ext cx="5937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0"/>
          <p:cNvGraphicFramePr>
            <a:graphicFrameLocks noChangeAspect="1"/>
          </p:cNvGraphicFramePr>
          <p:nvPr/>
        </p:nvGraphicFramePr>
        <p:xfrm>
          <a:off x="363538" y="2549525"/>
          <a:ext cx="5905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317087" imgH="177569" progId="Equation.DSMT4">
                  <p:embed/>
                </p:oleObj>
              </mc:Choice>
              <mc:Fallback>
                <p:oleObj name="Equation" r:id="rId20" imgW="317087" imgH="177569" progId="Equation.DSMT4">
                  <p:embed/>
                  <p:pic>
                    <p:nvPicPr>
                      <p:cNvPr id="2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2549525"/>
                        <a:ext cx="59055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1"/>
          <p:cNvGraphicFramePr>
            <a:graphicFrameLocks noChangeAspect="1"/>
          </p:cNvGraphicFramePr>
          <p:nvPr/>
        </p:nvGraphicFramePr>
        <p:xfrm>
          <a:off x="2190750" y="3032125"/>
          <a:ext cx="54292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2" imgW="368140" imgH="177723" progId="Equation.DSMT4">
                  <p:embed/>
                </p:oleObj>
              </mc:Choice>
              <mc:Fallback>
                <p:oleObj name="Equation" r:id="rId22" imgW="368140" imgH="177723" progId="Equation.DSMT4">
                  <p:embed/>
                  <p:pic>
                    <p:nvPicPr>
                      <p:cNvPr id="2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0" y="3032125"/>
                        <a:ext cx="542925" cy="26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2"/>
          <p:cNvGraphicFramePr>
            <a:graphicFrameLocks noChangeAspect="1"/>
          </p:cNvGraphicFramePr>
          <p:nvPr/>
        </p:nvGraphicFramePr>
        <p:xfrm>
          <a:off x="2917825" y="3121025"/>
          <a:ext cx="661988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4" imgW="545626" imgH="177646" progId="Equation.DSMT4">
                  <p:embed/>
                </p:oleObj>
              </mc:Choice>
              <mc:Fallback>
                <p:oleObj name="Equation" r:id="rId24" imgW="545626" imgH="177646" progId="Equation.DSMT4">
                  <p:embed/>
                  <p:pic>
                    <p:nvPicPr>
                      <p:cNvPr id="2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7825" y="3121025"/>
                        <a:ext cx="661988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533900" y="1504950"/>
            <a:ext cx="41306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/>
              <a:t>Note: There are two types of </a:t>
            </a:r>
            <a:br>
              <a:rPr lang="en-CA" sz="2000"/>
            </a:br>
            <a:r>
              <a:rPr lang="en-CA" sz="2000"/>
              <a:t>displacement:  Going up and down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rot="5400000">
            <a:off x="2196306" y="3002757"/>
            <a:ext cx="842963" cy="0"/>
          </a:xfrm>
          <a:prstGeom prst="straightConnector1">
            <a:avLst/>
          </a:prstGeom>
          <a:ln>
            <a:solidFill>
              <a:srgbClr val="FF0000"/>
            </a:solidFill>
            <a:headEnd type="stealth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3094038" y="3206750"/>
            <a:ext cx="431800" cy="0"/>
          </a:xfrm>
          <a:prstGeom prst="straightConnector1">
            <a:avLst/>
          </a:prstGeom>
          <a:ln>
            <a:solidFill>
              <a:srgbClr val="FF0000"/>
            </a:solidFill>
            <a:headEnd type="none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535488" y="2312988"/>
            <a:ext cx="366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/>
              <a:t>Each displacement is doubled </a:t>
            </a:r>
          </a:p>
          <a:p>
            <a:pPr eaLnBrk="1" hangingPunct="1"/>
            <a:r>
              <a:rPr lang="en-CA" sz="2000"/>
              <a:t>except the first bounce</a:t>
            </a:r>
          </a:p>
        </p:txBody>
      </p:sp>
      <p:graphicFrame>
        <p:nvGraphicFramePr>
          <p:cNvPr id="3090" name="Object 2"/>
          <p:cNvGraphicFramePr>
            <a:graphicFrameLocks noChangeAspect="1"/>
          </p:cNvGraphicFramePr>
          <p:nvPr/>
        </p:nvGraphicFramePr>
        <p:xfrm>
          <a:off x="4713288" y="3254375"/>
          <a:ext cx="1677987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6" imgW="1016000" imgH="609600" progId="Equation.DSMT4">
                  <p:embed/>
                </p:oleObj>
              </mc:Choice>
              <mc:Fallback>
                <p:oleObj name="Equation" r:id="rId26" imgW="1016000" imgH="609600" progId="Equation.DSMT4">
                  <p:embed/>
                  <p:pic>
                    <p:nvPicPr>
                      <p:cNvPr id="30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3288" y="3254375"/>
                        <a:ext cx="1677987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14"/>
          <p:cNvGraphicFramePr>
            <a:graphicFrameLocks noChangeAspect="1"/>
          </p:cNvGraphicFramePr>
          <p:nvPr/>
        </p:nvGraphicFramePr>
        <p:xfrm>
          <a:off x="4737100" y="4267200"/>
          <a:ext cx="2097088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8" imgW="1270000" imgH="609600" progId="Equation.DSMT4">
                  <p:embed/>
                </p:oleObj>
              </mc:Choice>
              <mc:Fallback>
                <p:oleObj name="Equation" r:id="rId28" imgW="1270000" imgH="609600" progId="Equation.DSMT4">
                  <p:embed/>
                  <p:pic>
                    <p:nvPicPr>
                      <p:cNvPr id="4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100" y="4267200"/>
                        <a:ext cx="2097088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15"/>
          <p:cNvGraphicFramePr>
            <a:graphicFrameLocks noChangeAspect="1"/>
          </p:cNvGraphicFramePr>
          <p:nvPr/>
        </p:nvGraphicFramePr>
        <p:xfrm>
          <a:off x="4778375" y="5346700"/>
          <a:ext cx="144621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30" imgW="876300" imgH="228600" progId="Equation.DSMT4">
                  <p:embed/>
                </p:oleObj>
              </mc:Choice>
              <mc:Fallback>
                <p:oleObj name="Equation" r:id="rId30" imgW="876300" imgH="228600" progId="Equation.DSMT4">
                  <p:embed/>
                  <p:pic>
                    <p:nvPicPr>
                      <p:cNvPr id="4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5346700"/>
                        <a:ext cx="1446213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16"/>
          <p:cNvGraphicFramePr>
            <a:graphicFrameLocks noChangeAspect="1"/>
          </p:cNvGraphicFramePr>
          <p:nvPr/>
        </p:nvGraphicFramePr>
        <p:xfrm>
          <a:off x="3832225" y="5816600"/>
          <a:ext cx="30384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2" imgW="1841500" imgH="215900" progId="Equation.DSMT4">
                  <p:embed/>
                </p:oleObj>
              </mc:Choice>
              <mc:Fallback>
                <p:oleObj name="Equation" r:id="rId32" imgW="1841500" imgH="215900" progId="Equation.DSMT4">
                  <p:embed/>
                  <p:pic>
                    <p:nvPicPr>
                      <p:cNvPr id="5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2225" y="5816600"/>
                        <a:ext cx="303847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7"/>
          <p:cNvGraphicFramePr>
            <a:graphicFrameLocks noChangeAspect="1"/>
          </p:cNvGraphicFramePr>
          <p:nvPr/>
        </p:nvGraphicFramePr>
        <p:xfrm>
          <a:off x="5099050" y="6203950"/>
          <a:ext cx="14112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4" imgW="672516" imgH="177646" progId="Equation.DSMT4">
                  <p:embed/>
                </p:oleObj>
              </mc:Choice>
              <mc:Fallback>
                <p:oleObj name="Equation" r:id="rId34" imgW="672516" imgH="177646" progId="Equation.DSMT4">
                  <p:embed/>
                  <p:pic>
                    <p:nvPicPr>
                      <p:cNvPr id="5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9050" y="6203950"/>
                        <a:ext cx="1411288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6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299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0.00694 C 0.00503 -0.01457 0.02708 -0.02197 0.03437 -0.02197 C 0.08246 -0.02197 0.13194 0.10063 0.13194 0.22415 C 0.13194 0.1617 0.15642 0.10063 0.1802 0.10063 C 0.20451 0.10063 0.22777 0.16262 0.22777 0.22415 C 0.22777 0.19315 0.24027 0.1617 0.25277 0.1617 C 0.26475 0.1617 0.27708 0.19223 0.27708 0.22415 C 0.27708 0.20819 0.28333 0.19315 0.28975 0.19315 C 0.296 0.19315 0.30191 0.20888 0.30191 0.22415 C 0.30191 0.21582 0.30486 0.20819 0.30816 0.20819 C 0.30989 0.20819 0.31441 0.21582 0.31441 0.22415 C 0.31441 0.21976 0.31597 0.21582 0.3177 0.21582 C 0.3177 0.21675 0.32066 0.21976 0.32066 0.22415 C 0.32066 0.22184 0.32066 0.21976 0.32222 0.21976 C 0.32222 0.22068 0.32413 0.22161 0.32413 0.22415 C 0.32413 0.22253 0.32413 0.22184 0.32413 0.22068 C 0.32586 0.22068 0.32586 0.22184 0.32586 0.22253 C 0.32708 0.22253 0.32708 0.22161 0.32708 0.22068 C 0.32986 0.22068 0.32986 0.22184 0.32986 0.22253 " pathEditMode="relative" rAng="0" ptsTypes="fffffffffffffffffff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3" y="108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3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285750"/>
            <a:ext cx="8515350" cy="1562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/>
              <a:t>Jason gave his son a penny on the first day of the month and doubled the amount each day.  How much money will he give his son altogether by the 30</a:t>
            </a:r>
            <a:r>
              <a:rPr lang="en-CA" baseline="30000"/>
              <a:t>th</a:t>
            </a:r>
            <a:r>
              <a:rPr lang="en-CA"/>
              <a:t> day?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600075" y="1981200"/>
          <a:ext cx="80010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444114" imgH="177646" progId="Equation.DSMT4">
                  <p:embed/>
                </p:oleObj>
              </mc:Choice>
              <mc:Fallback>
                <p:oleObj name="Equation" r:id="rId4" imgW="444114" imgH="177646" progId="Equation.DSMT4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1981200"/>
                        <a:ext cx="800100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419225" y="1992313"/>
          <a:ext cx="8223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457002" imgH="177723" progId="Equation.DSMT4">
                  <p:embed/>
                </p:oleObj>
              </mc:Choice>
              <mc:Fallback>
                <p:oleObj name="Equation" r:id="rId6" imgW="457002" imgH="177723" progId="Equation.DSMT4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225" y="1992313"/>
                        <a:ext cx="822325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238375" y="2001838"/>
          <a:ext cx="8223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457002" imgH="177723" progId="Equation.DSMT4">
                  <p:embed/>
                </p:oleObj>
              </mc:Choice>
              <mc:Fallback>
                <p:oleObj name="Equation" r:id="rId8" imgW="457002" imgH="177723" progId="Equation.DSMT4">
                  <p:embed/>
                  <p:pic>
                    <p:nvPicPr>
                      <p:cNvPr id="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5" y="2001838"/>
                        <a:ext cx="822325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3059113" y="2011363"/>
          <a:ext cx="8223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457002" imgH="177723" progId="Equation.DSMT4">
                  <p:embed/>
                </p:oleObj>
              </mc:Choice>
              <mc:Fallback>
                <p:oleObj name="Equation" r:id="rId10" imgW="457002" imgH="177723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011363"/>
                        <a:ext cx="822325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3894138" y="2020888"/>
          <a:ext cx="8223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457002" imgH="177723" progId="Equation.DSMT4">
                  <p:embed/>
                </p:oleObj>
              </mc:Choice>
              <mc:Fallback>
                <p:oleObj name="Equation" r:id="rId12" imgW="457002" imgH="177723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4138" y="2020888"/>
                        <a:ext cx="822325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4745038" y="2030413"/>
          <a:ext cx="8223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457002" imgH="177723" progId="Equation.DSMT4">
                  <p:embed/>
                </p:oleObj>
              </mc:Choice>
              <mc:Fallback>
                <p:oleObj name="Equation" r:id="rId14" imgW="457002" imgH="177723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038" y="2030413"/>
                        <a:ext cx="822325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5595938" y="2039938"/>
          <a:ext cx="8223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6" imgW="457002" imgH="177723" progId="Equation.DSMT4">
                  <p:embed/>
                </p:oleObj>
              </mc:Choice>
              <mc:Fallback>
                <p:oleObj name="Equation" r:id="rId16" imgW="457002" imgH="177723" progId="Equation.DSMT4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5938" y="2039938"/>
                        <a:ext cx="822325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6492875" y="2205038"/>
          <a:ext cx="730250" cy="13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8" imgW="405872" imgH="76101" progId="Equation.DSMT4">
                  <p:embed/>
                </p:oleObj>
              </mc:Choice>
              <mc:Fallback>
                <p:oleObj name="Equation" r:id="rId18" imgW="405872" imgH="76101" progId="Equation.DSMT4">
                  <p:embed/>
                  <p:pic>
                    <p:nvPicPr>
                      <p:cNvPr id="1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75" y="2205038"/>
                        <a:ext cx="730250" cy="13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3" name="Object 13"/>
          <p:cNvGraphicFramePr>
            <a:graphicFrameLocks noChangeAspect="1"/>
          </p:cNvGraphicFramePr>
          <p:nvPr/>
        </p:nvGraphicFramePr>
        <p:xfrm>
          <a:off x="625475" y="2700338"/>
          <a:ext cx="592138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0" imgW="190417" imgH="152334" progId="Equation.DSMT4">
                  <p:embed/>
                </p:oleObj>
              </mc:Choice>
              <mc:Fallback>
                <p:oleObj name="Equation" r:id="rId20" imgW="190417" imgH="152334" progId="Equation.DSMT4">
                  <p:embed/>
                  <p:pic>
                    <p:nvPicPr>
                      <p:cNvPr id="209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2700338"/>
                        <a:ext cx="592138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1"/>
          <p:cNvGraphicFramePr>
            <a:graphicFrameLocks noChangeAspect="1"/>
          </p:cNvGraphicFramePr>
          <p:nvPr/>
        </p:nvGraphicFramePr>
        <p:xfrm>
          <a:off x="657225" y="3333750"/>
          <a:ext cx="554038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2" imgW="177569" imgH="152202" progId="Equation.DSMT4">
                  <p:embed/>
                </p:oleObj>
              </mc:Choice>
              <mc:Fallback>
                <p:oleObj name="Equation" r:id="rId22" imgW="177569" imgH="152202" progId="Equation.DSMT4">
                  <p:embed/>
                  <p:pic>
                    <p:nvPicPr>
                      <p:cNvPr id="1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3333750"/>
                        <a:ext cx="554038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2"/>
          <p:cNvGraphicFramePr>
            <a:graphicFrameLocks noChangeAspect="1"/>
          </p:cNvGraphicFramePr>
          <p:nvPr/>
        </p:nvGraphicFramePr>
        <p:xfrm>
          <a:off x="654050" y="3983038"/>
          <a:ext cx="5937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4" imgW="190417" imgH="152334" progId="Equation.DSMT4">
                  <p:embed/>
                </p:oleObj>
              </mc:Choice>
              <mc:Fallback>
                <p:oleObj name="Equation" r:id="rId24" imgW="190417" imgH="152334" progId="Equation.DSMT4">
                  <p:embed/>
                  <p:pic>
                    <p:nvPicPr>
                      <p:cNvPr id="1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3983038"/>
                        <a:ext cx="59372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3"/>
          <p:cNvGraphicFramePr>
            <a:graphicFrameLocks noChangeAspect="1"/>
          </p:cNvGraphicFramePr>
          <p:nvPr/>
        </p:nvGraphicFramePr>
        <p:xfrm>
          <a:off x="188913" y="4527550"/>
          <a:ext cx="106997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26" imgW="342751" imgH="228501" progId="Equation.DSMT4">
                  <p:embed/>
                </p:oleObj>
              </mc:Choice>
              <mc:Fallback>
                <p:oleObj name="Equation" r:id="rId26" imgW="342751" imgH="228501" progId="Equation.DSMT4">
                  <p:embed/>
                  <p:pic>
                    <p:nvPicPr>
                      <p:cNvPr id="2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3" y="4527550"/>
                        <a:ext cx="1069975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4"/>
          <p:cNvGraphicFramePr>
            <a:graphicFrameLocks noChangeAspect="1"/>
          </p:cNvGraphicFramePr>
          <p:nvPr/>
        </p:nvGraphicFramePr>
        <p:xfrm>
          <a:off x="1189038" y="2727325"/>
          <a:ext cx="749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28" imgW="317087" imgH="177569" progId="Equation.DSMT4">
                  <p:embed/>
                </p:oleObj>
              </mc:Choice>
              <mc:Fallback>
                <p:oleObj name="Equation" r:id="rId28" imgW="317087" imgH="177569" progId="Equation.DSMT4">
                  <p:embed/>
                  <p:pic>
                    <p:nvPicPr>
                      <p:cNvPr id="2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2727325"/>
                        <a:ext cx="7493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/>
        </p:nvGraphicFramePr>
        <p:xfrm>
          <a:off x="1471613" y="3402013"/>
          <a:ext cx="2667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30" imgW="126780" imgH="164814" progId="Equation.DSMT4">
                  <p:embed/>
                </p:oleObj>
              </mc:Choice>
              <mc:Fallback>
                <p:oleObj name="Equation" r:id="rId30" imgW="126780" imgH="164814" progId="Equation.DSMT4">
                  <p:embed/>
                  <p:pic>
                    <p:nvPicPr>
                      <p:cNvPr id="2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613" y="3402013"/>
                        <a:ext cx="266700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6"/>
          <p:cNvGraphicFramePr>
            <a:graphicFrameLocks noChangeAspect="1"/>
          </p:cNvGraphicFramePr>
          <p:nvPr/>
        </p:nvGraphicFramePr>
        <p:xfrm>
          <a:off x="1262063" y="3997325"/>
          <a:ext cx="4921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2" imgW="202936" imgH="177569" progId="Equation.DSMT4">
                  <p:embed/>
                </p:oleObj>
              </mc:Choice>
              <mc:Fallback>
                <p:oleObj name="Equation" r:id="rId32" imgW="202936" imgH="177569" progId="Equation.DSMT4">
                  <p:embed/>
                  <p:pic>
                    <p:nvPicPr>
                      <p:cNvPr id="23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3997325"/>
                        <a:ext cx="49212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7"/>
          <p:cNvGraphicFramePr>
            <a:graphicFrameLocks noChangeAspect="1"/>
          </p:cNvGraphicFramePr>
          <p:nvPr/>
        </p:nvGraphicFramePr>
        <p:xfrm>
          <a:off x="1223963" y="4706938"/>
          <a:ext cx="5937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34" imgW="253670" imgH="177569" progId="Equation.DSMT4">
                  <p:embed/>
                </p:oleObj>
              </mc:Choice>
              <mc:Fallback>
                <p:oleObj name="Equation" r:id="rId34" imgW="253670" imgH="177569" progId="Equation.DSMT4">
                  <p:embed/>
                  <p:pic>
                    <p:nvPicPr>
                      <p:cNvPr id="24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963" y="4706938"/>
                        <a:ext cx="5937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8"/>
          <p:cNvGraphicFramePr>
            <a:graphicFrameLocks noChangeAspect="1"/>
          </p:cNvGraphicFramePr>
          <p:nvPr/>
        </p:nvGraphicFramePr>
        <p:xfrm>
          <a:off x="2865438" y="2493963"/>
          <a:ext cx="2320925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6" imgW="1079500" imgH="558800" progId="Equation.DSMT4">
                  <p:embed/>
                </p:oleObj>
              </mc:Choice>
              <mc:Fallback>
                <p:oleObj name="Equation" r:id="rId36" imgW="1079500" imgH="558800" progId="Equation.DSMT4">
                  <p:embed/>
                  <p:pic>
                    <p:nvPicPr>
                      <p:cNvPr id="25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438" y="2493963"/>
                        <a:ext cx="2320925" cy="1201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9"/>
          <p:cNvGraphicFramePr>
            <a:graphicFrameLocks noChangeAspect="1"/>
          </p:cNvGraphicFramePr>
          <p:nvPr/>
        </p:nvGraphicFramePr>
        <p:xfrm>
          <a:off x="2903538" y="3735388"/>
          <a:ext cx="2867025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8" imgW="1333500" imgH="558800" progId="Equation.DSMT4">
                  <p:embed/>
                </p:oleObj>
              </mc:Choice>
              <mc:Fallback>
                <p:oleObj name="Equation" r:id="rId38" imgW="1333500" imgH="558800" progId="Equation.DSMT4">
                  <p:embed/>
                  <p:pic>
                    <p:nvPicPr>
                      <p:cNvPr id="26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3538" y="3735388"/>
                        <a:ext cx="2867025" cy="120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0"/>
          <p:cNvGraphicFramePr>
            <a:graphicFrameLocks noChangeAspect="1"/>
          </p:cNvGraphicFramePr>
          <p:nvPr/>
        </p:nvGraphicFramePr>
        <p:xfrm>
          <a:off x="2906713" y="5265738"/>
          <a:ext cx="3249612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40" imgW="1511300" imgH="228600" progId="Equation.DSMT4">
                  <p:embed/>
                </p:oleObj>
              </mc:Choice>
              <mc:Fallback>
                <p:oleObj name="Equation" r:id="rId40" imgW="1511300" imgH="228600" progId="Equation.DSMT4">
                  <p:embed/>
                  <p:pic>
                    <p:nvPicPr>
                      <p:cNvPr id="27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713" y="5265738"/>
                        <a:ext cx="3249612" cy="49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2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933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274638"/>
            <a:ext cx="8305800" cy="1173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z="2400" dirty="0"/>
              <a:t>Challenge: the sum of the second &amp; Third term in a geometric series is 45.  The sum of the fourth &amp; Fifth term is 20.  Find the geometric sequence: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534988" y="1790700"/>
          <a:ext cx="542131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2005729" imgH="165028" progId="Equation.DSMT4">
                  <p:embed/>
                </p:oleObj>
              </mc:Choice>
              <mc:Fallback>
                <p:oleObj name="Equation" r:id="rId4" imgW="2005729" imgH="165028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1790700"/>
                        <a:ext cx="5421312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771525" y="1714500"/>
          <a:ext cx="395288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139700" imgH="139700" progId="Equation.DSMT4">
                  <p:embed/>
                </p:oleObj>
              </mc:Choice>
              <mc:Fallback>
                <p:oleObj name="Equation" r:id="rId6" imgW="139700" imgH="139700" progId="Equation.DSMT4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1714500"/>
                        <a:ext cx="395288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747838" y="1735138"/>
          <a:ext cx="576262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203112" imgH="139639" progId="Equation.DSMT4">
                  <p:embed/>
                </p:oleObj>
              </mc:Choice>
              <mc:Fallback>
                <p:oleObj name="Equation" r:id="rId8" imgW="203112" imgH="139639" progId="Equation.DSMT4">
                  <p:embed/>
                  <p:pic>
                    <p:nvPicPr>
                      <p:cNvPr id="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7838" y="1735138"/>
                        <a:ext cx="576262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805113" y="1468438"/>
          <a:ext cx="7921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279279" imgH="241195" progId="Equation.DSMT4">
                  <p:embed/>
                </p:oleObj>
              </mc:Choice>
              <mc:Fallback>
                <p:oleObj name="Equation" r:id="rId10" imgW="279279" imgH="241195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5113" y="1468438"/>
                        <a:ext cx="792162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3998913" y="1476375"/>
          <a:ext cx="7556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266469" imgH="241091" progId="Equation.DSMT4">
                  <p:embed/>
                </p:oleObj>
              </mc:Choice>
              <mc:Fallback>
                <p:oleObj name="Equation" r:id="rId12" imgW="266469" imgH="241091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913" y="1476375"/>
                        <a:ext cx="7556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5164138" y="1481138"/>
          <a:ext cx="7905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279279" imgH="241195" progId="Equation.DSMT4">
                  <p:embed/>
                </p:oleObj>
              </mc:Choice>
              <mc:Fallback>
                <p:oleObj name="Equation" r:id="rId14" imgW="279279" imgH="241195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4138" y="1481138"/>
                        <a:ext cx="79057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620713" y="2389188"/>
          <a:ext cx="26304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6" imgW="927100" imgH="241300" progId="Equation.DSMT4">
                  <p:embed/>
                </p:oleObj>
              </mc:Choice>
              <mc:Fallback>
                <p:oleObj name="Equation" r:id="rId16" imgW="927100" imgH="241300" progId="Equation.DSMT4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2389188"/>
                        <a:ext cx="263048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392113" y="3059113"/>
          <a:ext cx="2882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8" imgW="1016000" imgH="241300" progId="Equation.DSMT4">
                  <p:embed/>
                </p:oleObj>
              </mc:Choice>
              <mc:Fallback>
                <p:oleObj name="Equation" r:id="rId18" imgW="1016000" imgH="241300" progId="Equation.DSMT4">
                  <p:embed/>
                  <p:pic>
                    <p:nvPicPr>
                      <p:cNvPr id="1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3059113"/>
                        <a:ext cx="2882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603750" y="3232150"/>
            <a:ext cx="3825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The 4</a:t>
            </a:r>
            <a:r>
              <a:rPr lang="en-CA" sz="2000" baseline="30000">
                <a:solidFill>
                  <a:srgbClr val="FF0000"/>
                </a:solidFill>
              </a:rPr>
              <a:t>th</a:t>
            </a:r>
            <a:r>
              <a:rPr lang="en-CA" sz="2000">
                <a:solidFill>
                  <a:srgbClr val="FF0000"/>
                </a:solidFill>
              </a:rPr>
              <a:t> and 5</a:t>
            </a:r>
            <a:r>
              <a:rPr lang="en-CA" sz="2000" baseline="30000">
                <a:solidFill>
                  <a:srgbClr val="FF0000"/>
                </a:solidFill>
              </a:rPr>
              <a:t>th</a:t>
            </a:r>
            <a:r>
              <a:rPr lang="en-CA" sz="2000">
                <a:solidFill>
                  <a:srgbClr val="FF0000"/>
                </a:solidFill>
              </a:rPr>
              <a:t> terms add to 20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83113" y="2611438"/>
            <a:ext cx="3741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The 2</a:t>
            </a:r>
            <a:r>
              <a:rPr lang="en-CA" sz="2000" baseline="30000">
                <a:solidFill>
                  <a:srgbClr val="FF0000"/>
                </a:solidFill>
              </a:rPr>
              <a:t>nd</a:t>
            </a:r>
            <a:r>
              <a:rPr lang="en-CA" sz="2000">
                <a:solidFill>
                  <a:srgbClr val="FF0000"/>
                </a:solidFill>
              </a:rPr>
              <a:t> and 3</a:t>
            </a:r>
            <a:r>
              <a:rPr lang="en-CA" sz="2000" baseline="30000">
                <a:solidFill>
                  <a:srgbClr val="FF0000"/>
                </a:solidFill>
              </a:rPr>
              <a:t>rd</a:t>
            </a:r>
            <a:r>
              <a:rPr lang="en-CA" sz="2000">
                <a:solidFill>
                  <a:srgbClr val="FF0000"/>
                </a:solidFill>
              </a:rPr>
              <a:t> terms add to 45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629150" y="3794125"/>
            <a:ext cx="37131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Factor out any common factors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In each equation</a:t>
            </a:r>
          </a:p>
        </p:txBody>
      </p:sp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523875" y="2492375"/>
          <a:ext cx="2703513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20" imgW="952087" imgH="253890" progId="Equation.DSMT4">
                  <p:embed/>
                </p:oleObj>
              </mc:Choice>
              <mc:Fallback>
                <p:oleObj name="Equation" r:id="rId20" imgW="952087" imgH="253890" progId="Equation.DSMT4">
                  <p:embed/>
                  <p:pic>
                    <p:nvPicPr>
                      <p:cNvPr id="1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492375"/>
                        <a:ext cx="2703513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/>
        </p:nvGraphicFramePr>
        <p:xfrm>
          <a:off x="508000" y="3108325"/>
          <a:ext cx="27559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2" imgW="1040948" imgH="291973" progId="Equation.DSMT4">
                  <p:embed/>
                </p:oleObj>
              </mc:Choice>
              <mc:Fallback>
                <p:oleObj name="Equation" r:id="rId22" imgW="1040948" imgH="291973" progId="Equation.DSMT4">
                  <p:embed/>
                  <p:pic>
                    <p:nvPicPr>
                      <p:cNvPr id="1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108325"/>
                        <a:ext cx="2755900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608513" y="4624388"/>
            <a:ext cx="25098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Divide the equations</a:t>
            </a:r>
          </a:p>
        </p:txBody>
      </p:sp>
      <p:graphicFrame>
        <p:nvGraphicFramePr>
          <p:cNvPr id="18" name="Object 12"/>
          <p:cNvGraphicFramePr>
            <a:graphicFrameLocks noChangeAspect="1"/>
          </p:cNvGraphicFramePr>
          <p:nvPr/>
        </p:nvGraphicFramePr>
        <p:xfrm>
          <a:off x="688975" y="4079875"/>
          <a:ext cx="2354263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4" imgW="1091726" imgH="545863" progId="Equation.DSMT4">
                  <p:embed/>
                </p:oleObj>
              </mc:Choice>
              <mc:Fallback>
                <p:oleObj name="Equation" r:id="rId24" imgW="1091726" imgH="545863" progId="Equation.DSMT4">
                  <p:embed/>
                  <p:pic>
                    <p:nvPicPr>
                      <p:cNvPr id="1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4079875"/>
                        <a:ext cx="2354263" cy="117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 flipV="1">
            <a:off x="1246188" y="4225925"/>
            <a:ext cx="866775" cy="3460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303338" y="4835525"/>
            <a:ext cx="866775" cy="3460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841375" y="4933950"/>
            <a:ext cx="373063" cy="1635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055688" y="4114800"/>
            <a:ext cx="300037" cy="2317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04850" y="4303713"/>
            <a:ext cx="298450" cy="2317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13"/>
          <p:cNvGraphicFramePr>
            <a:graphicFrameLocks noChangeAspect="1"/>
          </p:cNvGraphicFramePr>
          <p:nvPr/>
        </p:nvGraphicFramePr>
        <p:xfrm>
          <a:off x="1801813" y="5399088"/>
          <a:ext cx="1093787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6" imgW="508000" imgH="469900" progId="Equation.DSMT4">
                  <p:embed/>
                </p:oleObj>
              </mc:Choice>
              <mc:Fallback>
                <p:oleObj name="Equation" r:id="rId26" imgW="508000" imgH="469900" progId="Equation.DSMT4">
                  <p:embed/>
                  <p:pic>
                    <p:nvPicPr>
                      <p:cNvPr id="28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813" y="5399088"/>
                        <a:ext cx="1093787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4"/>
          <p:cNvGraphicFramePr>
            <a:graphicFrameLocks noChangeAspect="1"/>
          </p:cNvGraphicFramePr>
          <p:nvPr/>
        </p:nvGraphicFramePr>
        <p:xfrm>
          <a:off x="2049463" y="5481638"/>
          <a:ext cx="1093787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8" imgW="508000" imgH="431800" progId="Equation.DSMT4">
                  <p:embed/>
                </p:oleObj>
              </mc:Choice>
              <mc:Fallback>
                <p:oleObj name="Equation" r:id="rId28" imgW="508000" imgH="431800" progId="Equation.DSMT4">
                  <p:embed/>
                  <p:pic>
                    <p:nvPicPr>
                      <p:cNvPr id="2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9463" y="5481638"/>
                        <a:ext cx="1093787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30638" y="2570163"/>
            <a:ext cx="4949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Use the common ratio to find the first term</a:t>
            </a:r>
          </a:p>
        </p:txBody>
      </p:sp>
      <p:graphicFrame>
        <p:nvGraphicFramePr>
          <p:cNvPr id="31" name="Object 15"/>
          <p:cNvGraphicFramePr>
            <a:graphicFrameLocks noChangeAspect="1"/>
          </p:cNvGraphicFramePr>
          <p:nvPr/>
        </p:nvGraphicFramePr>
        <p:xfrm>
          <a:off x="5380038" y="2933700"/>
          <a:ext cx="2312987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0" imgW="927100" imgH="241300" progId="Equation.DSMT4">
                  <p:embed/>
                </p:oleObj>
              </mc:Choice>
              <mc:Fallback>
                <p:oleObj name="Equation" r:id="rId30" imgW="927100" imgH="241300" progId="Equation.DSMT4">
                  <p:embed/>
                  <p:pic>
                    <p:nvPicPr>
                      <p:cNvPr id="3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0038" y="2933700"/>
                        <a:ext cx="2312987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6"/>
          <p:cNvGraphicFramePr>
            <a:graphicFrameLocks noChangeAspect="1"/>
          </p:cNvGraphicFramePr>
          <p:nvPr/>
        </p:nvGraphicFramePr>
        <p:xfrm>
          <a:off x="4821238" y="3502025"/>
          <a:ext cx="27940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2" imgW="1282700" imgH="469900" progId="Equation.DSMT4">
                  <p:embed/>
                </p:oleObj>
              </mc:Choice>
              <mc:Fallback>
                <p:oleObj name="Equation" r:id="rId32" imgW="1282700" imgH="469900" progId="Equation.DSMT4">
                  <p:embed/>
                  <p:pic>
                    <p:nvPicPr>
                      <p:cNvPr id="3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1238" y="3502025"/>
                        <a:ext cx="2794000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7"/>
          <p:cNvGraphicFramePr>
            <a:graphicFrameLocks noChangeAspect="1"/>
          </p:cNvGraphicFramePr>
          <p:nvPr/>
        </p:nvGraphicFramePr>
        <p:xfrm>
          <a:off x="5862638" y="4505325"/>
          <a:ext cx="177165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4" imgW="812447" imgH="469696" progId="Equation.DSMT4">
                  <p:embed/>
                </p:oleObj>
              </mc:Choice>
              <mc:Fallback>
                <p:oleObj name="Equation" r:id="rId34" imgW="812447" imgH="469696" progId="Equation.DSMT4">
                  <p:embed/>
                  <p:pic>
                    <p:nvPicPr>
                      <p:cNvPr id="3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638" y="4505325"/>
                        <a:ext cx="1771650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8"/>
          <p:cNvGraphicFramePr>
            <a:graphicFrameLocks noChangeAspect="1"/>
          </p:cNvGraphicFramePr>
          <p:nvPr/>
        </p:nvGraphicFramePr>
        <p:xfrm>
          <a:off x="6630988" y="5503863"/>
          <a:ext cx="1023937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6" imgW="469696" imgH="431613" progId="Equation.DSMT4">
                  <p:embed/>
                </p:oleObj>
              </mc:Choice>
              <mc:Fallback>
                <p:oleObj name="Equation" r:id="rId36" imgW="469696" imgH="431613" progId="Equation.DSMT4">
                  <p:embed/>
                  <p:pic>
                    <p:nvPicPr>
                      <p:cNvPr id="3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0988" y="5503863"/>
                        <a:ext cx="1023937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19"/>
          <p:cNvGraphicFramePr>
            <a:graphicFrameLocks noChangeAspect="1"/>
          </p:cNvGraphicFramePr>
          <p:nvPr/>
        </p:nvGraphicFramePr>
        <p:xfrm>
          <a:off x="736600" y="1320800"/>
          <a:ext cx="430213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8" imgW="215806" imgH="431613" progId="Equation.DSMT4">
                  <p:embed/>
                </p:oleObj>
              </mc:Choice>
              <mc:Fallback>
                <p:oleObj name="Equation" r:id="rId38" imgW="215806" imgH="431613" progId="Equation.DSMT4">
                  <p:embed/>
                  <p:pic>
                    <p:nvPicPr>
                      <p:cNvPr id="3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1320800"/>
                        <a:ext cx="430213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0"/>
          <p:cNvGraphicFramePr>
            <a:graphicFrameLocks noChangeAspect="1"/>
          </p:cNvGraphicFramePr>
          <p:nvPr/>
        </p:nvGraphicFramePr>
        <p:xfrm>
          <a:off x="1725613" y="1622425"/>
          <a:ext cx="6127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40" imgW="215619" imgH="177569" progId="Equation.DSMT4">
                  <p:embed/>
                </p:oleObj>
              </mc:Choice>
              <mc:Fallback>
                <p:oleObj name="Equation" r:id="rId40" imgW="215619" imgH="177569" progId="Equation.DSMT4">
                  <p:embed/>
                  <p:pic>
                    <p:nvPicPr>
                      <p:cNvPr id="3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3" y="1622425"/>
                        <a:ext cx="61277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1"/>
          <p:cNvGraphicFramePr>
            <a:graphicFrameLocks noChangeAspect="1"/>
          </p:cNvGraphicFramePr>
          <p:nvPr/>
        </p:nvGraphicFramePr>
        <p:xfrm>
          <a:off x="2894013" y="1595438"/>
          <a:ext cx="5397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42" imgW="190335" imgH="177646" progId="Equation.DSMT4">
                  <p:embed/>
                </p:oleObj>
              </mc:Choice>
              <mc:Fallback>
                <p:oleObj name="Equation" r:id="rId42" imgW="190335" imgH="177646" progId="Equation.DSMT4">
                  <p:embed/>
                  <p:pic>
                    <p:nvPicPr>
                      <p:cNvPr id="3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1595438"/>
                        <a:ext cx="5397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2"/>
          <p:cNvGraphicFramePr>
            <a:graphicFrameLocks noChangeAspect="1"/>
          </p:cNvGraphicFramePr>
          <p:nvPr/>
        </p:nvGraphicFramePr>
        <p:xfrm>
          <a:off x="4102100" y="1587500"/>
          <a:ext cx="5397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44" imgW="190335" imgH="164957" progId="Equation.DSMT4">
                  <p:embed/>
                </p:oleObj>
              </mc:Choice>
              <mc:Fallback>
                <p:oleObj name="Equation" r:id="rId44" imgW="190335" imgH="164957" progId="Equation.DSMT4">
                  <p:embed/>
                  <p:pic>
                    <p:nvPicPr>
                      <p:cNvPr id="3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1587500"/>
                        <a:ext cx="53975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3"/>
          <p:cNvGraphicFramePr>
            <a:graphicFrameLocks noChangeAspect="1"/>
          </p:cNvGraphicFramePr>
          <p:nvPr/>
        </p:nvGraphicFramePr>
        <p:xfrm>
          <a:off x="5359400" y="1592263"/>
          <a:ext cx="3238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46" imgW="114102" imgH="177492" progId="Equation.DSMT4">
                  <p:embed/>
                </p:oleObj>
              </mc:Choice>
              <mc:Fallback>
                <p:oleObj name="Equation" r:id="rId46" imgW="114102" imgH="177492" progId="Equation.DSMT4">
                  <p:embed/>
                  <p:pic>
                    <p:nvPicPr>
                      <p:cNvPr id="3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9400" y="1592263"/>
                        <a:ext cx="3238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Connector 39"/>
          <p:cNvCxnSpPr/>
          <p:nvPr/>
        </p:nvCxnSpPr>
        <p:spPr>
          <a:xfrm flipV="1">
            <a:off x="2533650" y="4367213"/>
            <a:ext cx="509588" cy="1841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2559050" y="4856163"/>
            <a:ext cx="530225" cy="2254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Object 24"/>
          <p:cNvGraphicFramePr>
            <a:graphicFrameLocks noChangeAspect="1"/>
          </p:cNvGraphicFramePr>
          <p:nvPr/>
        </p:nvGraphicFramePr>
        <p:xfrm>
          <a:off x="3073400" y="4164013"/>
          <a:ext cx="2762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48" imgW="126780" imgH="164814" progId="Equation.DSMT4">
                  <p:embed/>
                </p:oleObj>
              </mc:Choice>
              <mc:Fallback>
                <p:oleObj name="Equation" r:id="rId48" imgW="126780" imgH="164814" progId="Equation.DSMT4">
                  <p:embed/>
                  <p:pic>
                    <p:nvPicPr>
                      <p:cNvPr id="4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400" y="4164013"/>
                        <a:ext cx="27622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25"/>
          <p:cNvGraphicFramePr>
            <a:graphicFrameLocks noChangeAspect="1"/>
          </p:cNvGraphicFramePr>
          <p:nvPr/>
        </p:nvGraphicFramePr>
        <p:xfrm>
          <a:off x="3125788" y="4816475"/>
          <a:ext cx="27622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50" imgW="126725" imgH="177415" progId="Equation.DSMT4">
                  <p:embed/>
                </p:oleObj>
              </mc:Choice>
              <mc:Fallback>
                <p:oleObj name="Equation" r:id="rId50" imgW="126725" imgH="177415" progId="Equation.DSMT4">
                  <p:embed/>
                  <p:pic>
                    <p:nvPicPr>
                      <p:cNvPr id="4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4816475"/>
                        <a:ext cx="276225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52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309938" y="6007100"/>
            <a:ext cx="34512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Find the 2</a:t>
            </a:r>
            <a:r>
              <a:rPr lang="en-CA" sz="2000" baseline="30000">
                <a:solidFill>
                  <a:srgbClr val="FF0000"/>
                </a:solidFill>
              </a:rPr>
              <a:t>nd</a:t>
            </a:r>
            <a:r>
              <a:rPr lang="en-CA" sz="2000">
                <a:solidFill>
                  <a:srgbClr val="FF0000"/>
                </a:solidFill>
              </a:rPr>
              <a:t> series when the </a:t>
            </a:r>
            <a:br>
              <a:rPr lang="en-CA" sz="2000">
                <a:solidFill>
                  <a:srgbClr val="FF0000"/>
                </a:solidFill>
              </a:rPr>
            </a:br>
            <a:r>
              <a:rPr lang="en-CA" sz="2000">
                <a:solidFill>
                  <a:srgbClr val="FF0000"/>
                </a:solidFill>
              </a:rPr>
              <a:t>common ratio is negative</a:t>
            </a:r>
          </a:p>
        </p:txBody>
      </p:sp>
    </p:spTree>
    <p:extLst>
      <p:ext uri="{BB962C8B-B14F-4D97-AF65-F5344CB8AC3E}">
        <p14:creationId xmlns:p14="http://schemas.microsoft.com/office/powerpoint/2010/main" val="22468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1"/>
      <p:bldP spid="14" grpId="0"/>
      <p:bldP spid="14" grpId="1"/>
      <p:bldP spid="17" grpId="0"/>
      <p:bldP spid="17" grpId="1"/>
      <p:bldP spid="30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654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I) What is an Infinite Geometric Series?</a:t>
            </a:r>
          </a:p>
        </p:txBody>
      </p:sp>
      <p:sp>
        <p:nvSpPr>
          <p:cNvPr id="10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00125"/>
            <a:ext cx="8329613" cy="5572125"/>
          </a:xfrm>
        </p:spPr>
        <p:txBody>
          <a:bodyPr/>
          <a:lstStyle/>
          <a:p>
            <a:pPr eaLnBrk="1" hangingPunct="1"/>
            <a:r>
              <a:rPr lang="en-CA" sz="2200"/>
              <a:t>A Geometric series with an infinite number of terms</a:t>
            </a:r>
          </a:p>
          <a:p>
            <a:pPr eaLnBrk="1" hangingPunct="1"/>
            <a:r>
              <a:rPr lang="en-CA" sz="2200"/>
              <a:t>If the common ratio is greater than 1, each term will get bigger and the sum will soon add up to infinity</a:t>
            </a:r>
          </a:p>
          <a:p>
            <a:pPr eaLnBrk="1" hangingPunct="1">
              <a:buFont typeface="Wingdings" pitchFamily="2" charset="2"/>
              <a:buNone/>
            </a:pPr>
            <a:br>
              <a:rPr lang="en-CA"/>
            </a:br>
            <a:endParaRPr lang="en-CA"/>
          </a:p>
          <a:p>
            <a:pPr eaLnBrk="1" hangingPunct="1">
              <a:buFont typeface="Wingdings" pitchFamily="2" charset="2"/>
              <a:buNone/>
            </a:pPr>
            <a:r>
              <a:rPr lang="en-CA" sz="1900">
                <a:solidFill>
                  <a:srgbClr val="FF0000"/>
                </a:solidFill>
              </a:rPr>
              <a:t>Note: Any infinite G.S. with a common ratio              then the sum will add up to infinity</a:t>
            </a:r>
            <a:br>
              <a:rPr lang="en-CA" sz="1900">
                <a:solidFill>
                  <a:srgbClr val="FF0000"/>
                </a:solidFill>
              </a:rPr>
            </a:br>
            <a:endParaRPr lang="en-CA" sz="1900">
              <a:solidFill>
                <a:srgbClr val="FF0000"/>
              </a:solidFill>
            </a:endParaRPr>
          </a:p>
          <a:p>
            <a:pPr eaLnBrk="1" hangingPunct="1"/>
            <a:r>
              <a:rPr lang="en-CA" sz="2200"/>
              <a:t>Most infinite G.S. in sect. 2.9 will have a common ratio between -1 and 1</a:t>
            </a:r>
          </a:p>
          <a:p>
            <a:pPr eaLnBrk="1" hangingPunct="1"/>
            <a:r>
              <a:rPr lang="en-CA" sz="2200"/>
              <a:t>Each term in the series will get smaller </a:t>
            </a:r>
          </a:p>
          <a:p>
            <a:pPr eaLnBrk="1" hangingPunct="1"/>
            <a:r>
              <a:rPr lang="en-CA" sz="2200"/>
              <a:t>Eventually some terms will become so small such that adding them will be insignificant, like adding zero</a:t>
            </a:r>
            <a:br>
              <a:rPr lang="en-CA" sz="2200"/>
            </a:br>
            <a:endParaRPr lang="en-CA" sz="2200"/>
          </a:p>
          <a:p>
            <a:pPr eaLnBrk="1" hangingPunct="1">
              <a:buFont typeface="Wingdings" pitchFamily="2" charset="2"/>
              <a:buNone/>
            </a:pPr>
            <a:endParaRPr lang="en-CA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500688" y="2941638"/>
          <a:ext cx="78581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393529" imgH="253890" progId="Equation.DSMT4">
                  <p:embed/>
                </p:oleObj>
              </mc:Choice>
              <mc:Fallback>
                <p:oleObj name="Equation" r:id="rId4" imgW="393529" imgH="253890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2941638"/>
                        <a:ext cx="785812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79388" y="2236788"/>
          <a:ext cx="41036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2197100" imgH="228600" progId="Equation.DSMT4">
                  <p:embed/>
                </p:oleObj>
              </mc:Choice>
              <mc:Fallback>
                <p:oleObj name="Equation" r:id="rId6" imgW="2197100" imgH="228600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236788"/>
                        <a:ext cx="4103687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262438" y="2251075"/>
          <a:ext cx="32353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1701800" imgH="177800" progId="Equation.DSMT4">
                  <p:embed/>
                </p:oleObj>
              </mc:Choice>
              <mc:Fallback>
                <p:oleObj name="Equation" r:id="rId8" imgW="1701800" imgH="177800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2438" y="2251075"/>
                        <a:ext cx="3235325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397750" y="2133600"/>
          <a:ext cx="12207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291973" imgH="139639" progId="Equation.DSMT4">
                  <p:embed/>
                </p:oleObj>
              </mc:Choice>
              <mc:Fallback>
                <p:oleObj name="Equation" r:id="rId10" imgW="291973" imgH="139639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750" y="2133600"/>
                        <a:ext cx="1220788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2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640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7488" y="3411538"/>
            <a:ext cx="8359775" cy="73977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CA" sz="2200" dirty="0"/>
              <a:t>When the ratio is            the infinite G.S. will converge to a fixed value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887663" y="3395663"/>
          <a:ext cx="78581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393529" imgH="253890" progId="Equation.DSMT4">
                  <p:embed/>
                </p:oleObj>
              </mc:Choice>
              <mc:Fallback>
                <p:oleObj name="Equation" r:id="rId4" imgW="393529" imgH="253890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7663" y="3395663"/>
                        <a:ext cx="785812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87313" y="1335088"/>
          <a:ext cx="481806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2463800" imgH="228600" progId="Equation.DSMT4">
                  <p:embed/>
                </p:oleObj>
              </mc:Choice>
              <mc:Fallback>
                <p:oleObj name="Equation" r:id="rId6" imgW="2463800" imgH="228600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3" y="1335088"/>
                        <a:ext cx="4818062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822825" y="1350963"/>
          <a:ext cx="4176713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2197100" imgH="177800" progId="Equation.DSMT4">
                  <p:embed/>
                </p:oleObj>
              </mc:Choice>
              <mc:Fallback>
                <p:oleObj name="Equation" r:id="rId8" imgW="2197100" imgH="177800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2825" y="1350963"/>
                        <a:ext cx="4176713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939800" y="1997075"/>
          <a:ext cx="432117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2272314" imgH="177723" progId="Equation.DSMT4">
                  <p:embed/>
                </p:oleObj>
              </mc:Choice>
              <mc:Fallback>
                <p:oleObj name="Equation" r:id="rId10" imgW="2272314" imgH="177723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1997075"/>
                        <a:ext cx="4321175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Brace 8"/>
          <p:cNvSpPr/>
          <p:nvPr/>
        </p:nvSpPr>
        <p:spPr>
          <a:xfrm rot="5400000">
            <a:off x="2749551" y="631825"/>
            <a:ext cx="349250" cy="3584575"/>
          </a:xfrm>
          <a:prstGeom prst="rightBrace">
            <a:avLst>
              <a:gd name="adj1" fmla="val 34195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56" name="TextBox 9"/>
          <p:cNvSpPr txBox="1">
            <a:spLocks noChangeArrowheads="1"/>
          </p:cNvSpPr>
          <p:nvPr/>
        </p:nvSpPr>
        <p:spPr bwMode="auto">
          <a:xfrm>
            <a:off x="276225" y="2743200"/>
            <a:ext cx="8529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latin typeface="Century Schoolbook" pitchFamily="18" charset="0"/>
              </a:rPr>
              <a:t>These values are so small such that adding them will be insignificant!!</a:t>
            </a:r>
          </a:p>
        </p:txBody>
      </p:sp>
      <p:sp>
        <p:nvSpPr>
          <p:cNvPr id="205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2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07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205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f2bc79a42d4e1134194e983bf134319e6f264"/>
  <p:tag name="ISPRING_SCORM_RATE_QUIZZES" val="0"/>
  <p:tag name="GENSWF_OUTPUT_FILE_NAME" val="m10hch2.3"/>
  <p:tag name="ISPRING_RESOURCE_PATHS_HASH_2" val="edf221d43f6789c9ba5a90544037a972ba2a130"/>
  <p:tag name="ISPRING_RESOURCE_PATHS_HASH_PRESENTER" val="d4dfd1c9b6df7076be8165cc11f43aaaa8520f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891</Words>
  <Application>Microsoft Office PowerPoint</Application>
  <PresentationFormat>On-screen Show (4:3)</PresentationFormat>
  <Paragraphs>94</Paragraphs>
  <Slides>17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MathType 6.0 Equation</vt:lpstr>
      <vt:lpstr>Section 2.3  Geometric Series </vt:lpstr>
      <vt:lpstr>I) Sum of Geometric Sequence:</vt:lpstr>
      <vt:lpstr>Ex: Find the sum of the following Geometric Sequence:</vt:lpstr>
      <vt:lpstr>Ex: Find the Sum:</vt:lpstr>
      <vt:lpstr>Ex: A rubber ball is dropped from a height of 10m.  After each bounce, the ball returns to 65% of its previous height.  Calculate all the vertical displacement right before the 8th bounce.</vt:lpstr>
      <vt:lpstr>PowerPoint Presentation</vt:lpstr>
      <vt:lpstr>Challenge: the sum of the second &amp; Third term in a geometric series is 45.  The sum of the fourth &amp; Fifth term is 20.  Find the geometric sequence:</vt:lpstr>
      <vt:lpstr>I) What is an Infinite Geometric Series?</vt:lpstr>
      <vt:lpstr>PowerPoint Presentation</vt:lpstr>
      <vt:lpstr>II) Formula for the SUM of an Infinite G.S.</vt:lpstr>
      <vt:lpstr>Ex: Find the sum of the Infinite G.S.</vt:lpstr>
      <vt:lpstr>Ex: The common ratio of an infinite geometric series is 0.75.  If the sum of all the terms converges to 20, find the first term.</vt:lpstr>
      <vt:lpstr>Given the following infinite geometric sequence, what should the value of “r” be so that the sum will be 20?</vt:lpstr>
      <vt:lpstr>Ex: a movie in a theatre generate $250,000 in revenue in the first month of its showing.  Each month, sales from that movie drop by 15%.  If the movie is shown for a long time, what is the total revenue generated?</vt:lpstr>
      <vt:lpstr>Challenge: Given the equation </vt:lpstr>
      <vt:lpstr>PowerPoint Presentation</vt:lpstr>
      <vt:lpstr>Homework: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2.3 Geometric Series</dc:title>
  <dc:creator>Danny Young</dc:creator>
  <cp:lastModifiedBy>Danny Young</cp:lastModifiedBy>
  <cp:revision>17</cp:revision>
  <dcterms:created xsi:type="dcterms:W3CDTF">2011-06-26T05:06:25Z</dcterms:created>
  <dcterms:modified xsi:type="dcterms:W3CDTF">2018-02-09T22:41:15Z</dcterms:modified>
</cp:coreProperties>
</file>